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65" r:id="rId6"/>
    <p:sldId id="259" r:id="rId7"/>
    <p:sldId id="266" r:id="rId8"/>
    <p:sldId id="267" r:id="rId9"/>
    <p:sldId id="260" r:id="rId10"/>
    <p:sldId id="261" r:id="rId11"/>
    <p:sldId id="262" r:id="rId12"/>
    <p:sldId id="263" r:id="rId13"/>
  </p:sldIdLst>
  <p:sldSz cx="9144000" cy="5143500" type="screen16x9"/>
  <p:notesSz cx="6858000" cy="9144000"/>
  <p:embeddedFontLs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Roboto Black" panose="020B0604020202020204" charset="0"/>
      <p:bold r:id="rId19"/>
      <p:boldItalic r:id="rId20"/>
    </p:embeddedFont>
    <p:embeddedFont>
      <p:font typeface="Roboto Light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126" y="4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3C433-8C95-4F97-861B-CB6939C15FEE}" type="doc">
      <dgm:prSet loTypeId="urn:microsoft.com/office/officeart/2005/8/layout/cycle8" loCatId="cycle" qsTypeId="urn:microsoft.com/office/officeart/2005/8/quickstyle/simple4" qsCatId="simple" csTypeId="urn:microsoft.com/office/officeart/2005/8/colors/accent6_1" csCatId="accent6" phldr="1"/>
      <dgm:spPr/>
    </dgm:pt>
    <dgm:pt modelId="{40B16D84-47D9-49D0-8D74-11D4B112652A}">
      <dgm:prSet phldrT="[Texto]"/>
      <dgm:spPr/>
      <dgm:t>
        <a:bodyPr/>
        <a:lstStyle/>
        <a:p>
          <a:r>
            <a:rPr lang="es-ES" dirty="0"/>
            <a:t>Analizar</a:t>
          </a:r>
        </a:p>
      </dgm:t>
    </dgm:pt>
    <dgm:pt modelId="{13B99582-01F8-4571-A9D5-9625947CFAE6}" type="parTrans" cxnId="{0A95F23B-11D7-49AE-B20B-77C4AD190C7E}">
      <dgm:prSet/>
      <dgm:spPr/>
      <dgm:t>
        <a:bodyPr/>
        <a:lstStyle/>
        <a:p>
          <a:endParaRPr lang="es-ES"/>
        </a:p>
      </dgm:t>
    </dgm:pt>
    <dgm:pt modelId="{91F3D2D4-64C4-4766-B309-7147376FFE3B}" type="sibTrans" cxnId="{0A95F23B-11D7-49AE-B20B-77C4AD190C7E}">
      <dgm:prSet/>
      <dgm:spPr/>
      <dgm:t>
        <a:bodyPr/>
        <a:lstStyle/>
        <a:p>
          <a:endParaRPr lang="es-ES"/>
        </a:p>
      </dgm:t>
    </dgm:pt>
    <dgm:pt modelId="{55FC8736-AD7D-4461-8B65-892C158087B2}">
      <dgm:prSet phldrT="[Texto]"/>
      <dgm:spPr/>
      <dgm:t>
        <a:bodyPr/>
        <a:lstStyle/>
        <a:p>
          <a:r>
            <a:rPr lang="es-ES" dirty="0"/>
            <a:t>Compartir, publicar</a:t>
          </a:r>
        </a:p>
      </dgm:t>
    </dgm:pt>
    <dgm:pt modelId="{55D1AB59-8415-4F53-B251-D450AF3C0CBB}" type="parTrans" cxnId="{1A417E53-C7DF-47E6-8C09-7A258490708C}">
      <dgm:prSet/>
      <dgm:spPr/>
      <dgm:t>
        <a:bodyPr/>
        <a:lstStyle/>
        <a:p>
          <a:endParaRPr lang="es-ES"/>
        </a:p>
      </dgm:t>
    </dgm:pt>
    <dgm:pt modelId="{1DF87881-843D-40ED-A751-31616E8B67C0}" type="sibTrans" cxnId="{1A417E53-C7DF-47E6-8C09-7A258490708C}">
      <dgm:prSet/>
      <dgm:spPr/>
      <dgm:t>
        <a:bodyPr/>
        <a:lstStyle/>
        <a:p>
          <a:endParaRPr lang="es-ES"/>
        </a:p>
      </dgm:t>
    </dgm:pt>
    <dgm:pt modelId="{1F686764-50AF-4784-8429-B8DEEB2F227F}">
      <dgm:prSet phldrT="[Texto]"/>
      <dgm:spPr/>
      <dgm:t>
        <a:bodyPr/>
        <a:lstStyle/>
        <a:p>
          <a:r>
            <a:rPr lang="es-ES" dirty="0"/>
            <a:t>Descubrir, reutilizar, citar</a:t>
          </a:r>
        </a:p>
      </dgm:t>
    </dgm:pt>
    <dgm:pt modelId="{9555855C-980B-40D3-A24B-747C1631F2CE}" type="parTrans" cxnId="{E5F15465-B2CF-459C-AF55-9AA422F11034}">
      <dgm:prSet/>
      <dgm:spPr/>
      <dgm:t>
        <a:bodyPr/>
        <a:lstStyle/>
        <a:p>
          <a:endParaRPr lang="es-ES"/>
        </a:p>
      </dgm:t>
    </dgm:pt>
    <dgm:pt modelId="{042626D5-EC35-4913-9EB2-E0BEFD824268}" type="sibTrans" cxnId="{E5F15465-B2CF-459C-AF55-9AA422F11034}">
      <dgm:prSet/>
      <dgm:spPr/>
      <dgm:t>
        <a:bodyPr/>
        <a:lstStyle/>
        <a:p>
          <a:endParaRPr lang="es-ES"/>
        </a:p>
      </dgm:t>
    </dgm:pt>
    <dgm:pt modelId="{144F7B64-A116-4A27-894B-BCB396143921}">
      <dgm:prSet/>
      <dgm:spPr/>
      <dgm:t>
        <a:bodyPr/>
        <a:lstStyle/>
        <a:p>
          <a:r>
            <a:rPr lang="es-ES" dirty="0" smtClean="0"/>
            <a:t> Almacenar</a:t>
          </a:r>
          <a:r>
            <a:rPr lang="es-ES" dirty="0"/>
            <a:t>, preservar </a:t>
          </a:r>
        </a:p>
      </dgm:t>
    </dgm:pt>
    <dgm:pt modelId="{6BCA9EC1-C46A-40F5-A585-DFA084D27422}" type="parTrans" cxnId="{21780762-FED1-45A2-BBB9-7116A6D5C4E4}">
      <dgm:prSet/>
      <dgm:spPr/>
      <dgm:t>
        <a:bodyPr/>
        <a:lstStyle/>
        <a:p>
          <a:endParaRPr lang="es-ES"/>
        </a:p>
      </dgm:t>
    </dgm:pt>
    <dgm:pt modelId="{8B8C48B4-3FB6-4F85-9868-DE208A90774C}" type="sibTrans" cxnId="{21780762-FED1-45A2-BBB9-7116A6D5C4E4}">
      <dgm:prSet/>
      <dgm:spPr/>
      <dgm:t>
        <a:bodyPr/>
        <a:lstStyle/>
        <a:p>
          <a:endParaRPr lang="es-ES"/>
        </a:p>
      </dgm:t>
    </dgm:pt>
    <dgm:pt modelId="{D2B48A73-3177-43C1-A824-6A9BB9715F66}">
      <dgm:prSet/>
      <dgm:spPr/>
      <dgm:t>
        <a:bodyPr/>
        <a:lstStyle/>
        <a:p>
          <a:r>
            <a:rPr lang="es-ES" dirty="0"/>
            <a:t>Diseñar, planificar</a:t>
          </a:r>
        </a:p>
      </dgm:t>
    </dgm:pt>
    <dgm:pt modelId="{8E101ACC-54D0-421D-9D6C-777EAB598CEF}" type="parTrans" cxnId="{CC335995-2327-40A8-8C52-AD2CD9C28622}">
      <dgm:prSet/>
      <dgm:spPr/>
      <dgm:t>
        <a:bodyPr/>
        <a:lstStyle/>
        <a:p>
          <a:endParaRPr lang="es-ES"/>
        </a:p>
      </dgm:t>
    </dgm:pt>
    <dgm:pt modelId="{F593187B-B69B-48A3-812F-70A08AD1BF20}" type="sibTrans" cxnId="{CC335995-2327-40A8-8C52-AD2CD9C28622}">
      <dgm:prSet/>
      <dgm:spPr/>
      <dgm:t>
        <a:bodyPr/>
        <a:lstStyle/>
        <a:p>
          <a:endParaRPr lang="es-ES"/>
        </a:p>
      </dgm:t>
    </dgm:pt>
    <dgm:pt modelId="{2438F724-89CA-4D04-B1C3-83B7D7CCC1AC}">
      <dgm:prSet/>
      <dgm:spPr/>
      <dgm:t>
        <a:bodyPr/>
        <a:lstStyle/>
        <a:p>
          <a:r>
            <a:rPr lang="es-ES" dirty="0"/>
            <a:t>Recolectar, capturar, generar</a:t>
          </a:r>
        </a:p>
      </dgm:t>
    </dgm:pt>
    <dgm:pt modelId="{9FD4B461-44CC-4210-BA9E-5CCF060DE810}" type="parTrans" cxnId="{93971A62-53DE-4990-B320-9D56C8D95A80}">
      <dgm:prSet/>
      <dgm:spPr/>
      <dgm:t>
        <a:bodyPr/>
        <a:lstStyle/>
        <a:p>
          <a:endParaRPr lang="es-ES"/>
        </a:p>
      </dgm:t>
    </dgm:pt>
    <dgm:pt modelId="{D2E31F4D-4CCC-43DB-9710-416C3E0C13A7}" type="sibTrans" cxnId="{93971A62-53DE-4990-B320-9D56C8D95A80}">
      <dgm:prSet/>
      <dgm:spPr/>
      <dgm:t>
        <a:bodyPr/>
        <a:lstStyle/>
        <a:p>
          <a:endParaRPr lang="es-ES"/>
        </a:p>
      </dgm:t>
    </dgm:pt>
    <dgm:pt modelId="{D15FB4EC-E1CD-4346-980D-52E963BE1523}" type="pres">
      <dgm:prSet presAssocID="{0DD3C433-8C95-4F97-861B-CB6939C15FEE}" presName="compositeShape" presStyleCnt="0">
        <dgm:presLayoutVars>
          <dgm:chMax val="7"/>
          <dgm:dir/>
          <dgm:resizeHandles val="exact"/>
        </dgm:presLayoutVars>
      </dgm:prSet>
      <dgm:spPr/>
    </dgm:pt>
    <dgm:pt modelId="{D6CCC331-AF01-48E9-BB40-056EB09145B3}" type="pres">
      <dgm:prSet presAssocID="{0DD3C433-8C95-4F97-861B-CB6939C15FEE}" presName="wedge1" presStyleLbl="node1" presStyleIdx="0" presStyleCnt="6" custLinFactNeighborX="-1190" custLinFactNeighborY="731"/>
      <dgm:spPr/>
      <dgm:t>
        <a:bodyPr/>
        <a:lstStyle/>
        <a:p>
          <a:endParaRPr lang="es-ES"/>
        </a:p>
      </dgm:t>
    </dgm:pt>
    <dgm:pt modelId="{953FF8FA-B69D-4F33-897C-99DA383236BC}" type="pres">
      <dgm:prSet presAssocID="{0DD3C433-8C95-4F97-861B-CB6939C15FEE}" presName="dummy1a" presStyleCnt="0"/>
      <dgm:spPr/>
    </dgm:pt>
    <dgm:pt modelId="{A19FDD13-34BA-41B6-AF1F-3EE320D6A708}" type="pres">
      <dgm:prSet presAssocID="{0DD3C433-8C95-4F97-861B-CB6939C15FEE}" presName="dummy1b" presStyleCnt="0"/>
      <dgm:spPr/>
    </dgm:pt>
    <dgm:pt modelId="{80BFC5E5-EB76-4B5B-B7B6-F33AD2E0150B}" type="pres">
      <dgm:prSet presAssocID="{0DD3C433-8C95-4F97-861B-CB6939C15FEE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FB8A17-FACC-4F8E-869E-5B338BF37CF9}" type="pres">
      <dgm:prSet presAssocID="{0DD3C433-8C95-4F97-861B-CB6939C15FEE}" presName="wedge2" presStyleLbl="node1" presStyleIdx="1" presStyleCnt="6"/>
      <dgm:spPr/>
      <dgm:t>
        <a:bodyPr/>
        <a:lstStyle/>
        <a:p>
          <a:endParaRPr lang="es-ES"/>
        </a:p>
      </dgm:t>
    </dgm:pt>
    <dgm:pt modelId="{F75EBD59-BEAD-44DB-8428-A7BE7536FB9E}" type="pres">
      <dgm:prSet presAssocID="{0DD3C433-8C95-4F97-861B-CB6939C15FEE}" presName="dummy2a" presStyleCnt="0"/>
      <dgm:spPr/>
    </dgm:pt>
    <dgm:pt modelId="{BDDAF462-0654-48E1-A938-B57187A7463A}" type="pres">
      <dgm:prSet presAssocID="{0DD3C433-8C95-4F97-861B-CB6939C15FEE}" presName="dummy2b" presStyleCnt="0"/>
      <dgm:spPr/>
    </dgm:pt>
    <dgm:pt modelId="{9644681E-88C5-4EA5-A82C-AFBCD4480104}" type="pres">
      <dgm:prSet presAssocID="{0DD3C433-8C95-4F97-861B-CB6939C15FEE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755934-C4A5-41DA-BF4C-345E14353BF7}" type="pres">
      <dgm:prSet presAssocID="{0DD3C433-8C95-4F97-861B-CB6939C15FEE}" presName="wedge3" presStyleLbl="node1" presStyleIdx="2" presStyleCnt="6"/>
      <dgm:spPr/>
      <dgm:t>
        <a:bodyPr/>
        <a:lstStyle/>
        <a:p>
          <a:endParaRPr lang="es-ES"/>
        </a:p>
      </dgm:t>
    </dgm:pt>
    <dgm:pt modelId="{184BADC8-BDB5-4B33-94FA-751C159CD68C}" type="pres">
      <dgm:prSet presAssocID="{0DD3C433-8C95-4F97-861B-CB6939C15FEE}" presName="dummy3a" presStyleCnt="0"/>
      <dgm:spPr/>
    </dgm:pt>
    <dgm:pt modelId="{08719B18-1020-436B-A45A-7F9141D802BA}" type="pres">
      <dgm:prSet presAssocID="{0DD3C433-8C95-4F97-861B-CB6939C15FEE}" presName="dummy3b" presStyleCnt="0"/>
      <dgm:spPr/>
    </dgm:pt>
    <dgm:pt modelId="{C29163DA-D791-4BD9-B089-1D9E16795EED}" type="pres">
      <dgm:prSet presAssocID="{0DD3C433-8C95-4F97-861B-CB6939C15FEE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F57000-678F-485D-AAFF-08DC2ECC9087}" type="pres">
      <dgm:prSet presAssocID="{0DD3C433-8C95-4F97-861B-CB6939C15FEE}" presName="wedge4" presStyleLbl="node1" presStyleIdx="3" presStyleCnt="6"/>
      <dgm:spPr/>
      <dgm:t>
        <a:bodyPr/>
        <a:lstStyle/>
        <a:p>
          <a:endParaRPr lang="es-ES"/>
        </a:p>
      </dgm:t>
    </dgm:pt>
    <dgm:pt modelId="{67063F79-1D47-4895-A148-5718BFB514C6}" type="pres">
      <dgm:prSet presAssocID="{0DD3C433-8C95-4F97-861B-CB6939C15FEE}" presName="dummy4a" presStyleCnt="0"/>
      <dgm:spPr/>
    </dgm:pt>
    <dgm:pt modelId="{3ACBBFC2-8ED0-4CB8-81A4-84B70824701F}" type="pres">
      <dgm:prSet presAssocID="{0DD3C433-8C95-4F97-861B-CB6939C15FEE}" presName="dummy4b" presStyleCnt="0"/>
      <dgm:spPr/>
    </dgm:pt>
    <dgm:pt modelId="{58AB7E4B-87AA-41A1-85CE-7FB1404B6773}" type="pres">
      <dgm:prSet presAssocID="{0DD3C433-8C95-4F97-861B-CB6939C15FEE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2FAEA9-DB7D-4147-88CA-63A00C60028B}" type="pres">
      <dgm:prSet presAssocID="{0DD3C433-8C95-4F97-861B-CB6939C15FEE}" presName="wedge5" presStyleLbl="node1" presStyleIdx="4" presStyleCnt="6"/>
      <dgm:spPr/>
      <dgm:t>
        <a:bodyPr/>
        <a:lstStyle/>
        <a:p>
          <a:endParaRPr lang="es-ES"/>
        </a:p>
      </dgm:t>
    </dgm:pt>
    <dgm:pt modelId="{91BE13F5-1131-4793-B895-8B13466B16F7}" type="pres">
      <dgm:prSet presAssocID="{0DD3C433-8C95-4F97-861B-CB6939C15FEE}" presName="dummy5a" presStyleCnt="0"/>
      <dgm:spPr/>
    </dgm:pt>
    <dgm:pt modelId="{2542536E-5784-4D82-9FC1-4BDECE14497F}" type="pres">
      <dgm:prSet presAssocID="{0DD3C433-8C95-4F97-861B-CB6939C15FEE}" presName="dummy5b" presStyleCnt="0"/>
      <dgm:spPr/>
    </dgm:pt>
    <dgm:pt modelId="{DF206F8D-210C-42AB-B4B7-00696FAF8DC3}" type="pres">
      <dgm:prSet presAssocID="{0DD3C433-8C95-4F97-861B-CB6939C15FEE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407E35-95B1-4689-8382-6CE4F1849607}" type="pres">
      <dgm:prSet presAssocID="{0DD3C433-8C95-4F97-861B-CB6939C15FEE}" presName="wedge6" presStyleLbl="node1" presStyleIdx="5" presStyleCnt="6"/>
      <dgm:spPr/>
      <dgm:t>
        <a:bodyPr/>
        <a:lstStyle/>
        <a:p>
          <a:endParaRPr lang="es-ES"/>
        </a:p>
      </dgm:t>
    </dgm:pt>
    <dgm:pt modelId="{56143A7F-A1BF-403D-8CED-AB7D6D26C9B3}" type="pres">
      <dgm:prSet presAssocID="{0DD3C433-8C95-4F97-861B-CB6939C15FEE}" presName="dummy6a" presStyleCnt="0"/>
      <dgm:spPr/>
    </dgm:pt>
    <dgm:pt modelId="{DB040D0F-0A75-48AD-8DE5-F4446425744A}" type="pres">
      <dgm:prSet presAssocID="{0DD3C433-8C95-4F97-861B-CB6939C15FEE}" presName="dummy6b" presStyleCnt="0"/>
      <dgm:spPr/>
    </dgm:pt>
    <dgm:pt modelId="{7B1F038E-9AFD-4902-A99E-3B5837ABBAA1}" type="pres">
      <dgm:prSet presAssocID="{0DD3C433-8C95-4F97-861B-CB6939C15FEE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DD6A73-541F-416E-B460-AD03DD93894E}" type="pres">
      <dgm:prSet presAssocID="{F593187B-B69B-48A3-812F-70A08AD1BF20}" presName="arrowWedge1" presStyleLbl="fgSibTrans2D1" presStyleIdx="0" presStyleCnt="6"/>
      <dgm:spPr>
        <a:solidFill>
          <a:srgbClr val="C00000"/>
        </a:solidFill>
      </dgm:spPr>
    </dgm:pt>
    <dgm:pt modelId="{3FD8CFAE-0C39-4EEB-8ADD-07EB00B1AD26}" type="pres">
      <dgm:prSet presAssocID="{D2E31F4D-4CCC-43DB-9710-416C3E0C13A7}" presName="arrowWedge2" presStyleLbl="fgSibTrans2D1" presStyleIdx="1" presStyleCnt="6"/>
      <dgm:spPr>
        <a:solidFill>
          <a:srgbClr val="C00000"/>
        </a:solidFill>
      </dgm:spPr>
    </dgm:pt>
    <dgm:pt modelId="{CB4A2669-6131-43C7-9373-9293BD7CCA0B}" type="pres">
      <dgm:prSet presAssocID="{91F3D2D4-64C4-4766-B309-7147376FFE3B}" presName="arrowWedge3" presStyleLbl="fgSibTrans2D1" presStyleIdx="2" presStyleCnt="6" custLinFactNeighborX="-913" custLinFactNeighborY="183"/>
      <dgm:spPr>
        <a:solidFill>
          <a:srgbClr val="C00000"/>
        </a:solidFill>
      </dgm:spPr>
    </dgm:pt>
    <dgm:pt modelId="{B0753812-23BC-4238-8FE4-FEE709AE20A9}" type="pres">
      <dgm:prSet presAssocID="{8B8C48B4-3FB6-4F85-9868-DE208A90774C}" presName="arrowWedge4" presStyleLbl="fgSibTrans2D1" presStyleIdx="3" presStyleCnt="6"/>
      <dgm:spPr>
        <a:solidFill>
          <a:srgbClr val="C00000"/>
        </a:solidFill>
      </dgm:spPr>
    </dgm:pt>
    <dgm:pt modelId="{EBE642CE-0D78-40CD-B196-2D1D75F9CAB0}" type="pres">
      <dgm:prSet presAssocID="{1DF87881-843D-40ED-A751-31616E8B67C0}" presName="arrowWedge5" presStyleLbl="fgSibTrans2D1" presStyleIdx="4" presStyleCnt="6"/>
      <dgm:spPr>
        <a:solidFill>
          <a:srgbClr val="C00000"/>
        </a:solidFill>
      </dgm:spPr>
    </dgm:pt>
    <dgm:pt modelId="{D616FC23-9F16-4A09-94BC-785C3B14922B}" type="pres">
      <dgm:prSet presAssocID="{042626D5-EC35-4913-9EB2-E0BEFD824268}" presName="arrowWedge6" presStyleLbl="fgSibTrans2D1" presStyleIdx="5" presStyleCnt="6" custLinFactNeighborY="719"/>
      <dgm:spPr>
        <a:solidFill>
          <a:srgbClr val="C00000"/>
        </a:solidFill>
      </dgm:spPr>
    </dgm:pt>
  </dgm:ptLst>
  <dgm:cxnLst>
    <dgm:cxn modelId="{ABF2A245-4B7A-49B4-873F-698705732335}" type="presOf" srcId="{1F686764-50AF-4784-8429-B8DEEB2F227F}" destId="{7B1F038E-9AFD-4902-A99E-3B5837ABBAA1}" srcOrd="1" destOrd="0" presId="urn:microsoft.com/office/officeart/2005/8/layout/cycle8"/>
    <dgm:cxn modelId="{9310483A-030C-41FC-BB68-A55AF6417FFA}" type="presOf" srcId="{40B16D84-47D9-49D0-8D74-11D4B112652A}" destId="{C29163DA-D791-4BD9-B089-1D9E16795EED}" srcOrd="1" destOrd="0" presId="urn:microsoft.com/office/officeart/2005/8/layout/cycle8"/>
    <dgm:cxn modelId="{DD9EFB4D-B6E8-45DA-8374-5D21269C8787}" type="presOf" srcId="{55FC8736-AD7D-4461-8B65-892C158087B2}" destId="{DF206F8D-210C-42AB-B4B7-00696FAF8DC3}" srcOrd="1" destOrd="0" presId="urn:microsoft.com/office/officeart/2005/8/layout/cycle8"/>
    <dgm:cxn modelId="{AB86CFBD-D057-478B-9215-075E17F18132}" type="presOf" srcId="{0DD3C433-8C95-4F97-861B-CB6939C15FEE}" destId="{D15FB4EC-E1CD-4346-980D-52E963BE1523}" srcOrd="0" destOrd="0" presId="urn:microsoft.com/office/officeart/2005/8/layout/cycle8"/>
    <dgm:cxn modelId="{3F3849A6-1749-420A-BB76-979423683DFA}" type="presOf" srcId="{144F7B64-A116-4A27-894B-BCB396143921}" destId="{9DF57000-678F-485D-AAFF-08DC2ECC9087}" srcOrd="0" destOrd="0" presId="urn:microsoft.com/office/officeart/2005/8/layout/cycle8"/>
    <dgm:cxn modelId="{1A417E53-C7DF-47E6-8C09-7A258490708C}" srcId="{0DD3C433-8C95-4F97-861B-CB6939C15FEE}" destId="{55FC8736-AD7D-4461-8B65-892C158087B2}" srcOrd="4" destOrd="0" parTransId="{55D1AB59-8415-4F53-B251-D450AF3C0CBB}" sibTransId="{1DF87881-843D-40ED-A751-31616E8B67C0}"/>
    <dgm:cxn modelId="{E5F15465-B2CF-459C-AF55-9AA422F11034}" srcId="{0DD3C433-8C95-4F97-861B-CB6939C15FEE}" destId="{1F686764-50AF-4784-8429-B8DEEB2F227F}" srcOrd="5" destOrd="0" parTransId="{9555855C-980B-40D3-A24B-747C1631F2CE}" sibTransId="{042626D5-EC35-4913-9EB2-E0BEFD824268}"/>
    <dgm:cxn modelId="{93971A62-53DE-4990-B320-9D56C8D95A80}" srcId="{0DD3C433-8C95-4F97-861B-CB6939C15FEE}" destId="{2438F724-89CA-4D04-B1C3-83B7D7CCC1AC}" srcOrd="1" destOrd="0" parTransId="{9FD4B461-44CC-4210-BA9E-5CCF060DE810}" sibTransId="{D2E31F4D-4CCC-43DB-9710-416C3E0C13A7}"/>
    <dgm:cxn modelId="{AE6377E6-40BD-4C2C-8B23-EAF27F99B62E}" type="presOf" srcId="{144F7B64-A116-4A27-894B-BCB396143921}" destId="{58AB7E4B-87AA-41A1-85CE-7FB1404B6773}" srcOrd="1" destOrd="0" presId="urn:microsoft.com/office/officeart/2005/8/layout/cycle8"/>
    <dgm:cxn modelId="{21780762-FED1-45A2-BBB9-7116A6D5C4E4}" srcId="{0DD3C433-8C95-4F97-861B-CB6939C15FEE}" destId="{144F7B64-A116-4A27-894B-BCB396143921}" srcOrd="3" destOrd="0" parTransId="{6BCA9EC1-C46A-40F5-A585-DFA084D27422}" sibTransId="{8B8C48B4-3FB6-4F85-9868-DE208A90774C}"/>
    <dgm:cxn modelId="{3093A5A4-D98E-48B4-BA85-9FE86AC85E8A}" type="presOf" srcId="{55FC8736-AD7D-4461-8B65-892C158087B2}" destId="{5C2FAEA9-DB7D-4147-88CA-63A00C60028B}" srcOrd="0" destOrd="0" presId="urn:microsoft.com/office/officeart/2005/8/layout/cycle8"/>
    <dgm:cxn modelId="{71879069-D5C3-4F53-8998-8A0E57EF4BE9}" type="presOf" srcId="{D2B48A73-3177-43C1-A824-6A9BB9715F66}" destId="{D6CCC331-AF01-48E9-BB40-056EB09145B3}" srcOrd="0" destOrd="0" presId="urn:microsoft.com/office/officeart/2005/8/layout/cycle8"/>
    <dgm:cxn modelId="{1ED0126C-5BDA-4214-8CEA-9372605BFD20}" type="presOf" srcId="{1F686764-50AF-4784-8429-B8DEEB2F227F}" destId="{B4407E35-95B1-4689-8382-6CE4F1849607}" srcOrd="0" destOrd="0" presId="urn:microsoft.com/office/officeart/2005/8/layout/cycle8"/>
    <dgm:cxn modelId="{E7BBE403-A991-4C48-8EDC-B84DA1C1617D}" type="presOf" srcId="{2438F724-89CA-4D04-B1C3-83B7D7CCC1AC}" destId="{C3FB8A17-FACC-4F8E-869E-5B338BF37CF9}" srcOrd="0" destOrd="0" presId="urn:microsoft.com/office/officeart/2005/8/layout/cycle8"/>
    <dgm:cxn modelId="{CC335995-2327-40A8-8C52-AD2CD9C28622}" srcId="{0DD3C433-8C95-4F97-861B-CB6939C15FEE}" destId="{D2B48A73-3177-43C1-A824-6A9BB9715F66}" srcOrd="0" destOrd="0" parTransId="{8E101ACC-54D0-421D-9D6C-777EAB598CEF}" sibTransId="{F593187B-B69B-48A3-812F-70A08AD1BF20}"/>
    <dgm:cxn modelId="{6B67A625-A395-4356-A932-E31A27DD2996}" type="presOf" srcId="{2438F724-89CA-4D04-B1C3-83B7D7CCC1AC}" destId="{9644681E-88C5-4EA5-A82C-AFBCD4480104}" srcOrd="1" destOrd="0" presId="urn:microsoft.com/office/officeart/2005/8/layout/cycle8"/>
    <dgm:cxn modelId="{9856C035-60B5-4184-B9A9-06B704223814}" type="presOf" srcId="{40B16D84-47D9-49D0-8D74-11D4B112652A}" destId="{3E755934-C4A5-41DA-BF4C-345E14353BF7}" srcOrd="0" destOrd="0" presId="urn:microsoft.com/office/officeart/2005/8/layout/cycle8"/>
    <dgm:cxn modelId="{0A95F23B-11D7-49AE-B20B-77C4AD190C7E}" srcId="{0DD3C433-8C95-4F97-861B-CB6939C15FEE}" destId="{40B16D84-47D9-49D0-8D74-11D4B112652A}" srcOrd="2" destOrd="0" parTransId="{13B99582-01F8-4571-A9D5-9625947CFAE6}" sibTransId="{91F3D2D4-64C4-4766-B309-7147376FFE3B}"/>
    <dgm:cxn modelId="{A5566323-DF04-4F36-81F4-CBF01620F296}" type="presOf" srcId="{D2B48A73-3177-43C1-A824-6A9BB9715F66}" destId="{80BFC5E5-EB76-4B5B-B7B6-F33AD2E0150B}" srcOrd="1" destOrd="0" presId="urn:microsoft.com/office/officeart/2005/8/layout/cycle8"/>
    <dgm:cxn modelId="{9475EA3A-CFAB-4445-84A8-BC56D33786B5}" type="presParOf" srcId="{D15FB4EC-E1CD-4346-980D-52E963BE1523}" destId="{D6CCC331-AF01-48E9-BB40-056EB09145B3}" srcOrd="0" destOrd="0" presId="urn:microsoft.com/office/officeart/2005/8/layout/cycle8"/>
    <dgm:cxn modelId="{90845C0A-29DE-4333-A7F1-245B58FA009C}" type="presParOf" srcId="{D15FB4EC-E1CD-4346-980D-52E963BE1523}" destId="{953FF8FA-B69D-4F33-897C-99DA383236BC}" srcOrd="1" destOrd="0" presId="urn:microsoft.com/office/officeart/2005/8/layout/cycle8"/>
    <dgm:cxn modelId="{51C1051C-AD87-4205-8AA9-57184C6123FC}" type="presParOf" srcId="{D15FB4EC-E1CD-4346-980D-52E963BE1523}" destId="{A19FDD13-34BA-41B6-AF1F-3EE320D6A708}" srcOrd="2" destOrd="0" presId="urn:microsoft.com/office/officeart/2005/8/layout/cycle8"/>
    <dgm:cxn modelId="{78B5F058-97D9-46A8-8391-ACA53D491A67}" type="presParOf" srcId="{D15FB4EC-E1CD-4346-980D-52E963BE1523}" destId="{80BFC5E5-EB76-4B5B-B7B6-F33AD2E0150B}" srcOrd="3" destOrd="0" presId="urn:microsoft.com/office/officeart/2005/8/layout/cycle8"/>
    <dgm:cxn modelId="{8A9CB140-F0CB-467C-8952-A4A8176ABD75}" type="presParOf" srcId="{D15FB4EC-E1CD-4346-980D-52E963BE1523}" destId="{C3FB8A17-FACC-4F8E-869E-5B338BF37CF9}" srcOrd="4" destOrd="0" presId="urn:microsoft.com/office/officeart/2005/8/layout/cycle8"/>
    <dgm:cxn modelId="{BE9B0F15-BF52-40CA-833B-B33AE15A5DDF}" type="presParOf" srcId="{D15FB4EC-E1CD-4346-980D-52E963BE1523}" destId="{F75EBD59-BEAD-44DB-8428-A7BE7536FB9E}" srcOrd="5" destOrd="0" presId="urn:microsoft.com/office/officeart/2005/8/layout/cycle8"/>
    <dgm:cxn modelId="{537A502C-9F52-46AD-8BDA-76E9ED9767E0}" type="presParOf" srcId="{D15FB4EC-E1CD-4346-980D-52E963BE1523}" destId="{BDDAF462-0654-48E1-A938-B57187A7463A}" srcOrd="6" destOrd="0" presId="urn:microsoft.com/office/officeart/2005/8/layout/cycle8"/>
    <dgm:cxn modelId="{E08D1C17-E118-4A31-B214-FC3FC6B4FF5A}" type="presParOf" srcId="{D15FB4EC-E1CD-4346-980D-52E963BE1523}" destId="{9644681E-88C5-4EA5-A82C-AFBCD4480104}" srcOrd="7" destOrd="0" presId="urn:microsoft.com/office/officeart/2005/8/layout/cycle8"/>
    <dgm:cxn modelId="{221B4467-55AC-4054-A14A-3D4C5EBAE8B3}" type="presParOf" srcId="{D15FB4EC-E1CD-4346-980D-52E963BE1523}" destId="{3E755934-C4A5-41DA-BF4C-345E14353BF7}" srcOrd="8" destOrd="0" presId="urn:microsoft.com/office/officeart/2005/8/layout/cycle8"/>
    <dgm:cxn modelId="{F01CBAD0-F3BF-45DB-AEAD-CB709F249021}" type="presParOf" srcId="{D15FB4EC-E1CD-4346-980D-52E963BE1523}" destId="{184BADC8-BDB5-4B33-94FA-751C159CD68C}" srcOrd="9" destOrd="0" presId="urn:microsoft.com/office/officeart/2005/8/layout/cycle8"/>
    <dgm:cxn modelId="{99E97393-4C38-4A2F-A282-37EA2A4B7146}" type="presParOf" srcId="{D15FB4EC-E1CD-4346-980D-52E963BE1523}" destId="{08719B18-1020-436B-A45A-7F9141D802BA}" srcOrd="10" destOrd="0" presId="urn:microsoft.com/office/officeart/2005/8/layout/cycle8"/>
    <dgm:cxn modelId="{FE9C01F1-D0EB-44C4-B94F-B226892DF3B4}" type="presParOf" srcId="{D15FB4EC-E1CD-4346-980D-52E963BE1523}" destId="{C29163DA-D791-4BD9-B089-1D9E16795EED}" srcOrd="11" destOrd="0" presId="urn:microsoft.com/office/officeart/2005/8/layout/cycle8"/>
    <dgm:cxn modelId="{830A0D6D-11DF-4ABD-B411-BB8A9B23F47D}" type="presParOf" srcId="{D15FB4EC-E1CD-4346-980D-52E963BE1523}" destId="{9DF57000-678F-485D-AAFF-08DC2ECC9087}" srcOrd="12" destOrd="0" presId="urn:microsoft.com/office/officeart/2005/8/layout/cycle8"/>
    <dgm:cxn modelId="{7B04321A-4574-4591-96B6-C6B25E6622E6}" type="presParOf" srcId="{D15FB4EC-E1CD-4346-980D-52E963BE1523}" destId="{67063F79-1D47-4895-A148-5718BFB514C6}" srcOrd="13" destOrd="0" presId="urn:microsoft.com/office/officeart/2005/8/layout/cycle8"/>
    <dgm:cxn modelId="{75B8F714-0BB3-4C41-8155-8247E3486B83}" type="presParOf" srcId="{D15FB4EC-E1CD-4346-980D-52E963BE1523}" destId="{3ACBBFC2-8ED0-4CB8-81A4-84B70824701F}" srcOrd="14" destOrd="0" presId="urn:microsoft.com/office/officeart/2005/8/layout/cycle8"/>
    <dgm:cxn modelId="{D70B1967-8059-4CFE-AE8B-0B37C77762A4}" type="presParOf" srcId="{D15FB4EC-E1CD-4346-980D-52E963BE1523}" destId="{58AB7E4B-87AA-41A1-85CE-7FB1404B6773}" srcOrd="15" destOrd="0" presId="urn:microsoft.com/office/officeart/2005/8/layout/cycle8"/>
    <dgm:cxn modelId="{E9AB4C34-2A1A-4B34-AC29-E1DBD0C17218}" type="presParOf" srcId="{D15FB4EC-E1CD-4346-980D-52E963BE1523}" destId="{5C2FAEA9-DB7D-4147-88CA-63A00C60028B}" srcOrd="16" destOrd="0" presId="urn:microsoft.com/office/officeart/2005/8/layout/cycle8"/>
    <dgm:cxn modelId="{B79421BE-7128-443D-BE0D-657F167C2FAB}" type="presParOf" srcId="{D15FB4EC-E1CD-4346-980D-52E963BE1523}" destId="{91BE13F5-1131-4793-B895-8B13466B16F7}" srcOrd="17" destOrd="0" presId="urn:microsoft.com/office/officeart/2005/8/layout/cycle8"/>
    <dgm:cxn modelId="{CECF9F12-B7AC-473E-B35C-D33F0CA8F35F}" type="presParOf" srcId="{D15FB4EC-E1CD-4346-980D-52E963BE1523}" destId="{2542536E-5784-4D82-9FC1-4BDECE14497F}" srcOrd="18" destOrd="0" presId="urn:microsoft.com/office/officeart/2005/8/layout/cycle8"/>
    <dgm:cxn modelId="{CD6C1C0E-4DE3-4433-B92A-7EE0F42D5AE0}" type="presParOf" srcId="{D15FB4EC-E1CD-4346-980D-52E963BE1523}" destId="{DF206F8D-210C-42AB-B4B7-00696FAF8DC3}" srcOrd="19" destOrd="0" presId="urn:microsoft.com/office/officeart/2005/8/layout/cycle8"/>
    <dgm:cxn modelId="{6D86829E-FEA3-471D-B3C9-9B906556AE40}" type="presParOf" srcId="{D15FB4EC-E1CD-4346-980D-52E963BE1523}" destId="{B4407E35-95B1-4689-8382-6CE4F1849607}" srcOrd="20" destOrd="0" presId="urn:microsoft.com/office/officeart/2005/8/layout/cycle8"/>
    <dgm:cxn modelId="{4F02DC0F-9959-4F25-B538-B5A6E04EE9B5}" type="presParOf" srcId="{D15FB4EC-E1CD-4346-980D-52E963BE1523}" destId="{56143A7F-A1BF-403D-8CED-AB7D6D26C9B3}" srcOrd="21" destOrd="0" presId="urn:microsoft.com/office/officeart/2005/8/layout/cycle8"/>
    <dgm:cxn modelId="{2EE14B16-3335-4975-8C60-36D374A37DBF}" type="presParOf" srcId="{D15FB4EC-E1CD-4346-980D-52E963BE1523}" destId="{DB040D0F-0A75-48AD-8DE5-F4446425744A}" srcOrd="22" destOrd="0" presId="urn:microsoft.com/office/officeart/2005/8/layout/cycle8"/>
    <dgm:cxn modelId="{79232609-0415-4CF5-A9FE-4B1D45322BE3}" type="presParOf" srcId="{D15FB4EC-E1CD-4346-980D-52E963BE1523}" destId="{7B1F038E-9AFD-4902-A99E-3B5837ABBAA1}" srcOrd="23" destOrd="0" presId="urn:microsoft.com/office/officeart/2005/8/layout/cycle8"/>
    <dgm:cxn modelId="{96DCE0D5-9DF7-42C4-A1C2-F68BD173900D}" type="presParOf" srcId="{D15FB4EC-E1CD-4346-980D-52E963BE1523}" destId="{62DD6A73-541F-416E-B460-AD03DD93894E}" srcOrd="24" destOrd="0" presId="urn:microsoft.com/office/officeart/2005/8/layout/cycle8"/>
    <dgm:cxn modelId="{E05889F0-2638-4415-B991-D35350065F57}" type="presParOf" srcId="{D15FB4EC-E1CD-4346-980D-52E963BE1523}" destId="{3FD8CFAE-0C39-4EEB-8ADD-07EB00B1AD26}" srcOrd="25" destOrd="0" presId="urn:microsoft.com/office/officeart/2005/8/layout/cycle8"/>
    <dgm:cxn modelId="{F6C248C6-C430-4FB9-ACE8-B3B806BA4891}" type="presParOf" srcId="{D15FB4EC-E1CD-4346-980D-52E963BE1523}" destId="{CB4A2669-6131-43C7-9373-9293BD7CCA0B}" srcOrd="26" destOrd="0" presId="urn:microsoft.com/office/officeart/2005/8/layout/cycle8"/>
    <dgm:cxn modelId="{78BBD23D-0770-44BA-8086-463E938CFA98}" type="presParOf" srcId="{D15FB4EC-E1CD-4346-980D-52E963BE1523}" destId="{B0753812-23BC-4238-8FE4-FEE709AE20A9}" srcOrd="27" destOrd="0" presId="urn:microsoft.com/office/officeart/2005/8/layout/cycle8"/>
    <dgm:cxn modelId="{C08B6CE2-368E-4D7B-A6B5-41187EC3E517}" type="presParOf" srcId="{D15FB4EC-E1CD-4346-980D-52E963BE1523}" destId="{EBE642CE-0D78-40CD-B196-2D1D75F9CAB0}" srcOrd="28" destOrd="0" presId="urn:microsoft.com/office/officeart/2005/8/layout/cycle8"/>
    <dgm:cxn modelId="{D1699627-FDB9-4474-B22A-3D563EDDAFAE}" type="presParOf" srcId="{D15FB4EC-E1CD-4346-980D-52E963BE1523}" destId="{D616FC23-9F16-4A09-94BC-785C3B14922B}" srcOrd="29" destOrd="0" presId="urn:microsoft.com/office/officeart/2005/8/layout/cycle8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CC331-AF01-48E9-BB40-056EB09145B3}">
      <dsp:nvSpPr>
        <dsp:cNvPr id="0" name=""/>
        <dsp:cNvSpPr/>
      </dsp:nvSpPr>
      <dsp:spPr>
        <a:xfrm>
          <a:off x="677520" y="200977"/>
          <a:ext cx="2671998" cy="2671998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Diseñar, planificar</a:t>
          </a:r>
        </a:p>
      </dsp:txBody>
      <dsp:txXfrm>
        <a:off x="2077138" y="542293"/>
        <a:ext cx="699809" cy="540761"/>
      </dsp:txXfrm>
    </dsp:sp>
    <dsp:sp modelId="{C3FB8A17-FACC-4F8E-869E-5B338BF37CF9}">
      <dsp:nvSpPr>
        <dsp:cNvPr id="0" name=""/>
        <dsp:cNvSpPr/>
      </dsp:nvSpPr>
      <dsp:spPr>
        <a:xfrm>
          <a:off x="741127" y="236476"/>
          <a:ext cx="2671998" cy="2671998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Recolectar, capturar, generar</a:t>
          </a:r>
        </a:p>
      </dsp:txBody>
      <dsp:txXfrm>
        <a:off x="2554268" y="1317999"/>
        <a:ext cx="731618" cy="524856"/>
      </dsp:txXfrm>
    </dsp:sp>
    <dsp:sp modelId="{3E755934-C4A5-41DA-BF4C-345E14353BF7}">
      <dsp:nvSpPr>
        <dsp:cNvPr id="0" name=""/>
        <dsp:cNvSpPr/>
      </dsp:nvSpPr>
      <dsp:spPr>
        <a:xfrm>
          <a:off x="709317" y="291506"/>
          <a:ext cx="2671998" cy="2671998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Analizar</a:t>
          </a:r>
        </a:p>
      </dsp:txBody>
      <dsp:txXfrm>
        <a:off x="2108935" y="2097331"/>
        <a:ext cx="699809" cy="540761"/>
      </dsp:txXfrm>
    </dsp:sp>
    <dsp:sp modelId="{9DF57000-678F-485D-AAFF-08DC2ECC9087}">
      <dsp:nvSpPr>
        <dsp:cNvPr id="0" name=""/>
        <dsp:cNvSpPr/>
      </dsp:nvSpPr>
      <dsp:spPr>
        <a:xfrm>
          <a:off x="645698" y="291506"/>
          <a:ext cx="2671998" cy="2671998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 Almacenar</a:t>
          </a:r>
          <a:r>
            <a:rPr lang="es-ES" sz="1000" kern="1200" dirty="0"/>
            <a:t>, preservar </a:t>
          </a:r>
        </a:p>
      </dsp:txBody>
      <dsp:txXfrm>
        <a:off x="1218269" y="2097331"/>
        <a:ext cx="699809" cy="540761"/>
      </dsp:txXfrm>
    </dsp:sp>
    <dsp:sp modelId="{5C2FAEA9-DB7D-4147-88CA-63A00C60028B}">
      <dsp:nvSpPr>
        <dsp:cNvPr id="0" name=""/>
        <dsp:cNvSpPr/>
      </dsp:nvSpPr>
      <dsp:spPr>
        <a:xfrm>
          <a:off x="613888" y="236476"/>
          <a:ext cx="2671998" cy="2671998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Compartir, publicar</a:t>
          </a:r>
        </a:p>
      </dsp:txBody>
      <dsp:txXfrm>
        <a:off x="741127" y="1317999"/>
        <a:ext cx="731618" cy="524856"/>
      </dsp:txXfrm>
    </dsp:sp>
    <dsp:sp modelId="{B4407E35-95B1-4689-8382-6CE4F1849607}">
      <dsp:nvSpPr>
        <dsp:cNvPr id="0" name=""/>
        <dsp:cNvSpPr/>
      </dsp:nvSpPr>
      <dsp:spPr>
        <a:xfrm>
          <a:off x="645698" y="181445"/>
          <a:ext cx="2671998" cy="2671998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/>
            <a:t>Descubrir, reutilizar, citar</a:t>
          </a:r>
        </a:p>
      </dsp:txBody>
      <dsp:txXfrm>
        <a:off x="1218269" y="522761"/>
        <a:ext cx="699809" cy="540761"/>
      </dsp:txXfrm>
    </dsp:sp>
    <dsp:sp modelId="{62DD6A73-541F-416E-B460-AD03DD93894E}">
      <dsp:nvSpPr>
        <dsp:cNvPr id="0" name=""/>
        <dsp:cNvSpPr/>
      </dsp:nvSpPr>
      <dsp:spPr>
        <a:xfrm>
          <a:off x="512013" y="35568"/>
          <a:ext cx="3002816" cy="3002816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D8CFAE-0C39-4EEB-8ADD-07EB00B1AD26}">
      <dsp:nvSpPr>
        <dsp:cNvPr id="0" name=""/>
        <dsp:cNvSpPr/>
      </dsp:nvSpPr>
      <dsp:spPr>
        <a:xfrm>
          <a:off x="575620" y="71066"/>
          <a:ext cx="3002816" cy="3002816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4A2669-6131-43C7-9373-9293BD7CCA0B}">
      <dsp:nvSpPr>
        <dsp:cNvPr id="0" name=""/>
        <dsp:cNvSpPr/>
      </dsp:nvSpPr>
      <dsp:spPr>
        <a:xfrm>
          <a:off x="516394" y="131592"/>
          <a:ext cx="3002816" cy="3002816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753812-23BC-4238-8FE4-FEE709AE20A9}">
      <dsp:nvSpPr>
        <dsp:cNvPr id="0" name=""/>
        <dsp:cNvSpPr/>
      </dsp:nvSpPr>
      <dsp:spPr>
        <a:xfrm>
          <a:off x="480386" y="126097"/>
          <a:ext cx="3002816" cy="3002816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E642CE-0D78-40CD-B196-2D1D75F9CAB0}">
      <dsp:nvSpPr>
        <dsp:cNvPr id="0" name=""/>
        <dsp:cNvSpPr/>
      </dsp:nvSpPr>
      <dsp:spPr>
        <a:xfrm>
          <a:off x="448577" y="71066"/>
          <a:ext cx="3002816" cy="3002816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16FC23-9F16-4A09-94BC-785C3B14922B}">
      <dsp:nvSpPr>
        <dsp:cNvPr id="0" name=""/>
        <dsp:cNvSpPr/>
      </dsp:nvSpPr>
      <dsp:spPr>
        <a:xfrm>
          <a:off x="480386" y="37626"/>
          <a:ext cx="3002816" cy="3002816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d5b7211d3e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d5b7211d3e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d5b76087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d5b76087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d5b7211d3e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d5b7211d3e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d5b7211d3e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d5b7211d3e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d5b7211d3e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2d5b7211d3e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175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6014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7946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3162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section dividers">
  <p:cSld name="CUSTOM_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23675" y="3913000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2"/>
          </p:nvPr>
        </p:nvSpPr>
        <p:spPr>
          <a:xfrm>
            <a:off x="723675" y="3518125"/>
            <a:ext cx="32724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3"/>
          </p:nvPr>
        </p:nvSpPr>
        <p:spPr>
          <a:xfrm>
            <a:off x="4695750" y="3913000"/>
            <a:ext cx="26655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7"/>
          </p:nvPr>
        </p:nvSpPr>
        <p:spPr>
          <a:xfrm rot="-5400000">
            <a:off x="7071825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4"/>
          </p:nvPr>
        </p:nvSpPr>
        <p:spPr>
          <a:xfrm rot="-5400000">
            <a:off x="7170763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"/>
          <p:cNvSpPr txBox="1">
            <a:spLocks noGrp="1"/>
          </p:cNvSpPr>
          <p:nvPr>
            <p:ph type="subTitle" idx="2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27"/>
          </p:nvPr>
        </p:nvSpPr>
        <p:spPr>
          <a:xfrm rot="-5400000">
            <a:off x="6668850" y="2448450"/>
            <a:ext cx="1642800" cy="246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"/>
          <p:cNvSpPr txBox="1">
            <a:spLocks noGrp="1"/>
          </p:cNvSpPr>
          <p:nvPr>
            <p:ph type="subTitle" idx="28"/>
          </p:nvPr>
        </p:nvSpPr>
        <p:spPr>
          <a:xfrm rot="-5400000">
            <a:off x="6930126" y="2447400"/>
            <a:ext cx="1642800" cy="2487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29"/>
          </p:nvPr>
        </p:nvSpPr>
        <p:spPr>
          <a:xfrm rot="-5400000">
            <a:off x="7435629" y="2445450"/>
            <a:ext cx="1642800" cy="252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30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797">
          <p15:clr>
            <a:srgbClr val="E46962"/>
          </p15:clr>
        </p15:guide>
        <p15:guide id="6" pos="4956">
          <p15:clr>
            <a:srgbClr val="E46962"/>
          </p15:clr>
        </p15:guide>
        <p15:guide id="7" pos="5116">
          <p15:clr>
            <a:srgbClr val="E46962"/>
          </p15:clr>
        </p15:guide>
        <p15:guide id="8" pos="5276">
          <p15:clr>
            <a:srgbClr val="E46962"/>
          </p15:clr>
        </p15:guide>
        <p15:guide id="9" pos="5442">
          <p15:clr>
            <a:srgbClr val="E46962"/>
          </p15:clr>
        </p15:guide>
        <p15:guide id="10" pos="5595">
          <p15:clr>
            <a:srgbClr val="E46962"/>
          </p15:clr>
        </p15:guide>
        <p15:guide id="11" pos="390">
          <p15:clr>
            <a:srgbClr val="E46962"/>
          </p15:clr>
        </p15:guide>
        <p15:guide id="12" pos="5760">
          <p15:clr>
            <a:srgbClr val="E46962"/>
          </p15:clr>
        </p15:guide>
        <p15:guide id="13" orient="horz" pos="168">
          <p15:clr>
            <a:srgbClr val="E46962"/>
          </p15:clr>
        </p15:guide>
        <p15:guide id="14" orient="horz" pos="31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ection binding">
  <p:cSld name="CUSTOM_1_1_1_1_1_1_1_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/>
          <p:nvPr/>
        </p:nvSpPr>
        <p:spPr>
          <a:xfrm>
            <a:off x="1818000" y="-33075"/>
            <a:ext cx="7326300" cy="520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1"/>
          <p:cNvSpPr txBox="1">
            <a:spLocks noGrp="1"/>
          </p:cNvSpPr>
          <p:nvPr>
            <p:ph type="subTitle" idx="1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1"/>
          <p:cNvSpPr txBox="1">
            <a:spLocks noGrp="1"/>
          </p:cNvSpPr>
          <p:nvPr>
            <p:ph type="subTitle" idx="2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1"/>
          <p:cNvSpPr txBox="1">
            <a:spLocks noGrp="1"/>
          </p:cNvSpPr>
          <p:nvPr>
            <p:ph type="subTitle" idx="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1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1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1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1"/>
          <p:cNvSpPr txBox="1">
            <a:spLocks noGrp="1"/>
          </p:cNvSpPr>
          <p:nvPr>
            <p:ph type="subTitle" idx="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1"/>
          <p:cNvSpPr txBox="1">
            <a:spLocks noGrp="1"/>
          </p:cNvSpPr>
          <p:nvPr>
            <p:ph type="subTitle" idx="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1"/>
          <p:cNvSpPr txBox="1">
            <a:spLocks noGrp="1"/>
          </p:cNvSpPr>
          <p:nvPr>
            <p:ph type="subTitle" idx="13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1"/>
          <p:cNvSpPr txBox="1">
            <a:spLocks noGrp="1"/>
          </p:cNvSpPr>
          <p:nvPr>
            <p:ph type="subTitle" idx="14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1"/>
          <p:cNvSpPr txBox="1">
            <a:spLocks noGrp="1"/>
          </p:cNvSpPr>
          <p:nvPr>
            <p:ph type="subTitle" idx="15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1"/>
          <p:cNvSpPr txBox="1">
            <a:spLocks noGrp="1"/>
          </p:cNvSpPr>
          <p:nvPr>
            <p:ph type="subTitle" idx="1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1"/>
          <p:cNvSpPr txBox="1">
            <a:spLocks noGrp="1"/>
          </p:cNvSpPr>
          <p:nvPr>
            <p:ph type="subTitle" idx="17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1"/>
          <p:cNvSpPr txBox="1">
            <a:spLocks noGrp="1"/>
          </p:cNvSpPr>
          <p:nvPr>
            <p:ph type="subTitle" idx="18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1"/>
          <p:cNvSpPr txBox="1">
            <a:spLocks noGrp="1"/>
          </p:cNvSpPr>
          <p:nvPr>
            <p:ph type="subTitle" idx="19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1"/>
          <p:cNvSpPr txBox="1">
            <a:spLocks noGrp="1"/>
          </p:cNvSpPr>
          <p:nvPr>
            <p:ph type="subTitle" idx="20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1"/>
          <p:cNvSpPr txBox="1">
            <a:spLocks noGrp="1"/>
          </p:cNvSpPr>
          <p:nvPr>
            <p:ph type="subTitle" idx="21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subTitle" idx="22"/>
          </p:nvPr>
        </p:nvSpPr>
        <p:spPr>
          <a:xfrm rot="-5400000">
            <a:off x="12786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1"/>
          <p:cNvSpPr txBox="1">
            <a:spLocks noGrp="1"/>
          </p:cNvSpPr>
          <p:nvPr>
            <p:ph type="subTitle" idx="23"/>
          </p:nvPr>
        </p:nvSpPr>
        <p:spPr>
          <a:xfrm rot="-5400000">
            <a:off x="868650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1"/>
          <p:cNvSpPr txBox="1">
            <a:spLocks noGrp="1"/>
          </p:cNvSpPr>
          <p:nvPr>
            <p:ph type="subTitle" idx="24"/>
          </p:nvPr>
        </p:nvSpPr>
        <p:spPr>
          <a:xfrm rot="-5400000">
            <a:off x="12420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1"/>
          <p:cNvSpPr txBox="1">
            <a:spLocks noGrp="1"/>
          </p:cNvSpPr>
          <p:nvPr>
            <p:ph type="subTitle" idx="25"/>
          </p:nvPr>
        </p:nvSpPr>
        <p:spPr>
          <a:xfrm rot="-5400000">
            <a:off x="15505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1"/>
          <p:cNvSpPr txBox="1">
            <a:spLocks noGrp="1"/>
          </p:cNvSpPr>
          <p:nvPr>
            <p:ph type="subTitle" idx="26"/>
          </p:nvPr>
        </p:nvSpPr>
        <p:spPr>
          <a:xfrm rot="-5400000">
            <a:off x="11405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subTitle" idx="27"/>
          </p:nvPr>
        </p:nvSpPr>
        <p:spPr>
          <a:xfrm rot="-5400000">
            <a:off x="15139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CUSTOM_1_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2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CUSTOM_1_1_2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1_1_1_2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4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88899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1_1_1_1_2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5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1" name="Google Shape;261;p15"/>
          <p:cNvSpPr txBox="1">
            <a:spLocks noGrp="1"/>
          </p:cNvSpPr>
          <p:nvPr>
            <p:ph type="body" idx="2"/>
          </p:nvPr>
        </p:nvSpPr>
        <p:spPr>
          <a:xfrm>
            <a:off x="49934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1_1_1_1_1_2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one column text">
  <p:cSld name="CUSTOM_1_1_1_1_1_1_2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body" idx="1"/>
          </p:nvPr>
        </p:nvSpPr>
        <p:spPr>
          <a:xfrm>
            <a:off x="118125" y="3285000"/>
            <a:ext cx="72429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7" name="Google Shape;267;p17"/>
          <p:cNvSpPr txBox="1">
            <a:spLocks noGrp="1"/>
          </p:cNvSpPr>
          <p:nvPr>
            <p:ph type="subTitle" idx="2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1_1_1_1_1_1_1_2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"/>
          <p:cNvSpPr txBox="1">
            <a:spLocks noGrp="1"/>
          </p:cNvSpPr>
          <p:nvPr>
            <p:ph type="title"/>
          </p:nvPr>
        </p:nvSpPr>
        <p:spPr>
          <a:xfrm>
            <a:off x="127050" y="1227600"/>
            <a:ext cx="8889900" cy="26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section title and description">
  <p:cSld name="CUSTOM_1_1_1_1_1_1_1_1_2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9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USTOM_1_2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>
            <a:spLocks noGrp="1"/>
          </p:cNvSpPr>
          <p:nvPr>
            <p:ph type="body" idx="1"/>
          </p:nvPr>
        </p:nvSpPr>
        <p:spPr>
          <a:xfrm>
            <a:off x="118125" y="1150325"/>
            <a:ext cx="8908500" cy="3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 with section dividers">
  <p:cSld name="CUSTOM_1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 txBox="1">
            <a:spLocks noGrp="1"/>
          </p:cNvSpPr>
          <p:nvPr>
            <p:ph type="subTitle" idx="1"/>
          </p:nvPr>
        </p:nvSpPr>
        <p:spPr>
          <a:xfrm>
            <a:off x="923475" y="1557650"/>
            <a:ext cx="29427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subTitle" idx="2"/>
          </p:nvPr>
        </p:nvSpPr>
        <p:spPr>
          <a:xfrm>
            <a:off x="923475" y="2455725"/>
            <a:ext cx="27558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>
            <a:spLocks noGrp="1"/>
          </p:cNvSpPr>
          <p:nvPr>
            <p:ph type="pic" idx="3"/>
          </p:nvPr>
        </p:nvSpPr>
        <p:spPr>
          <a:xfrm>
            <a:off x="4163550" y="479400"/>
            <a:ext cx="3071400" cy="34332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41" name="Google Shape;41;p3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ubTitle" idx="14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subTitle" idx="21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"/>
          <p:cNvSpPr txBox="1">
            <a:spLocks noGrp="1"/>
          </p:cNvSpPr>
          <p:nvPr>
            <p:ph type="subTitle" idx="22"/>
          </p:nvPr>
        </p:nvSpPr>
        <p:spPr>
          <a:xfrm rot="-5400000">
            <a:off x="8303720" y="366125"/>
            <a:ext cx="8961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"/>
          <p:cNvSpPr txBox="1">
            <a:spLocks noGrp="1"/>
          </p:cNvSpPr>
          <p:nvPr>
            <p:ph type="subTitle" idx="23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"/>
          <p:cNvSpPr txBox="1">
            <a:spLocks noGrp="1"/>
          </p:cNvSpPr>
          <p:nvPr>
            <p:ph type="subTitle" idx="24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"/>
          <p:cNvSpPr txBox="1">
            <a:spLocks noGrp="1"/>
          </p:cNvSpPr>
          <p:nvPr>
            <p:ph type="subTitle" idx="2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"/>
          <p:cNvSpPr txBox="1">
            <a:spLocks noGrp="1"/>
          </p:cNvSpPr>
          <p:nvPr>
            <p:ph type="subTitle" idx="2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"/>
          <p:cNvSpPr txBox="1">
            <a:spLocks noGrp="1"/>
          </p:cNvSpPr>
          <p:nvPr>
            <p:ph type="subTitle" idx="27"/>
          </p:nvPr>
        </p:nvSpPr>
        <p:spPr>
          <a:xfrm rot="-5400000">
            <a:off x="6932746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"/>
          <p:cNvSpPr txBox="1">
            <a:spLocks noGrp="1"/>
          </p:cNvSpPr>
          <p:nvPr>
            <p:ph type="subTitle" idx="28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"/>
          <p:cNvSpPr txBox="1">
            <a:spLocks noGrp="1"/>
          </p:cNvSpPr>
          <p:nvPr>
            <p:ph type="subTitle" idx="29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"/>
          <p:cNvSpPr txBox="1">
            <a:spLocks noGrp="1"/>
          </p:cNvSpPr>
          <p:nvPr>
            <p:ph type="subTitle" idx="30"/>
          </p:nvPr>
        </p:nvSpPr>
        <p:spPr>
          <a:xfrm rot="-5400000">
            <a:off x="8340546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CUSTOM_1_1_2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"/>
          <p:cNvSpPr txBox="1">
            <a:spLocks noGrp="1"/>
          </p:cNvSpPr>
          <p:nvPr>
            <p:ph type="title"/>
          </p:nvPr>
        </p:nvSpPr>
        <p:spPr>
          <a:xfrm>
            <a:off x="118125" y="1642500"/>
            <a:ext cx="3090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1"/>
          <p:cNvSpPr txBox="1">
            <a:spLocks noGrp="1"/>
          </p:cNvSpPr>
          <p:nvPr>
            <p:ph type="body" idx="1"/>
          </p:nvPr>
        </p:nvSpPr>
        <p:spPr>
          <a:xfrm>
            <a:off x="4457450" y="1642500"/>
            <a:ext cx="42510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CUSTOM_1_2_2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2">
  <p:cSld name="CUSTOM_1_1_2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3">
  <p:cSld name="CUSTOM_1_1_1_2_1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4">
  <p:cSld name="CUSTOM_1_1_1_1_2_1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5">
  <p:cSld name="CUSTOM_1_1_1_1_1_2_1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6">
  <p:cSld name="CUSTOM_1_1_1_1_1_1_2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7">
  <p:cSld name="CUSTOM_1_1_1_1_1_1_1_2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8">
  <p:cSld name="CUSTOM_1_1_1_1_1_1_1_1_2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CUSTOM_1_1_1_2_1_1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subTitle" idx="2"/>
          </p:nvPr>
        </p:nvSpPr>
        <p:spPr>
          <a:xfrm>
            <a:off x="3153878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3"/>
          </p:nvPr>
        </p:nvSpPr>
        <p:spPr>
          <a:xfrm>
            <a:off x="6189630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subTitle" idx="4"/>
          </p:nvPr>
        </p:nvSpPr>
        <p:spPr>
          <a:xfrm>
            <a:off x="118125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subTitle" idx="5"/>
          </p:nvPr>
        </p:nvSpPr>
        <p:spPr>
          <a:xfrm>
            <a:off x="3153878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0"/>
          <p:cNvSpPr txBox="1">
            <a:spLocks noGrp="1"/>
          </p:cNvSpPr>
          <p:nvPr>
            <p:ph type="subTitle" idx="6"/>
          </p:nvPr>
        </p:nvSpPr>
        <p:spPr>
          <a:xfrm>
            <a:off x="6189630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CUSTOM_1_1_1_1_2_1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1"/>
          <p:cNvSpPr txBox="1">
            <a:spLocks noGrp="1"/>
          </p:cNvSpPr>
          <p:nvPr>
            <p:ph type="body" idx="1"/>
          </p:nvPr>
        </p:nvSpPr>
        <p:spPr>
          <a:xfrm>
            <a:off x="118125" y="2124100"/>
            <a:ext cx="2616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97" name="Google Shape;297;p31"/>
          <p:cNvSpPr>
            <a:spLocks noGrp="1"/>
          </p:cNvSpPr>
          <p:nvPr>
            <p:ph type="pic" idx="2"/>
          </p:nvPr>
        </p:nvSpPr>
        <p:spPr>
          <a:xfrm>
            <a:off x="2921875" y="2124100"/>
            <a:ext cx="6086100" cy="2905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CUSTOM_1_1_1_1_1_2_1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2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32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subTitle" idx="3"/>
          </p:nvPr>
        </p:nvSpPr>
        <p:spPr>
          <a:xfrm>
            <a:off x="5008438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body" idx="4"/>
          </p:nvPr>
        </p:nvSpPr>
        <p:spPr>
          <a:xfrm>
            <a:off x="5008438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CUSTOM_1_1_1_1_1_1_2_1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33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33"/>
          <p:cNvSpPr txBox="1">
            <a:spLocks noGrp="1"/>
          </p:cNvSpPr>
          <p:nvPr>
            <p:ph type="subTitle" idx="3"/>
          </p:nvPr>
        </p:nvSpPr>
        <p:spPr>
          <a:xfrm>
            <a:off x="3448098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3"/>
          <p:cNvSpPr txBox="1">
            <a:spLocks noGrp="1"/>
          </p:cNvSpPr>
          <p:nvPr>
            <p:ph type="body" idx="4"/>
          </p:nvPr>
        </p:nvSpPr>
        <p:spPr>
          <a:xfrm>
            <a:off x="3448098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subTitle" idx="5"/>
          </p:nvPr>
        </p:nvSpPr>
        <p:spPr>
          <a:xfrm>
            <a:off x="6202551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body" idx="6"/>
          </p:nvPr>
        </p:nvSpPr>
        <p:spPr>
          <a:xfrm>
            <a:off x="6202551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CUSTOM_1_1_1_1_1_1_1_2_1_1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54117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34"/>
          <p:cNvSpPr txBox="1">
            <a:spLocks noGrp="1"/>
          </p:cNvSpPr>
          <p:nvPr>
            <p:ph type="body" idx="2"/>
          </p:nvPr>
        </p:nvSpPr>
        <p:spPr>
          <a:xfrm>
            <a:off x="54117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6" name="Google Shape;316;p34"/>
          <p:cNvSpPr txBox="1">
            <a:spLocks noGrp="1"/>
          </p:cNvSpPr>
          <p:nvPr>
            <p:ph type="subTitle" idx="3"/>
          </p:nvPr>
        </p:nvSpPr>
        <p:spPr>
          <a:xfrm>
            <a:off x="2661138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34"/>
          <p:cNvSpPr txBox="1">
            <a:spLocks noGrp="1"/>
          </p:cNvSpPr>
          <p:nvPr>
            <p:ph type="body" idx="4"/>
          </p:nvPr>
        </p:nvSpPr>
        <p:spPr>
          <a:xfrm>
            <a:off x="2661138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8" name="Google Shape;318;p34"/>
          <p:cNvSpPr txBox="1">
            <a:spLocks noGrp="1"/>
          </p:cNvSpPr>
          <p:nvPr>
            <p:ph type="subTitle" idx="5"/>
          </p:nvPr>
        </p:nvSpPr>
        <p:spPr>
          <a:xfrm>
            <a:off x="47654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34"/>
          <p:cNvSpPr txBox="1">
            <a:spLocks noGrp="1"/>
          </p:cNvSpPr>
          <p:nvPr>
            <p:ph type="body" idx="6"/>
          </p:nvPr>
        </p:nvSpPr>
        <p:spPr>
          <a:xfrm>
            <a:off x="47654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0" name="Google Shape;320;p34"/>
          <p:cNvSpPr txBox="1">
            <a:spLocks noGrp="1"/>
          </p:cNvSpPr>
          <p:nvPr>
            <p:ph type="subTitle" idx="7"/>
          </p:nvPr>
        </p:nvSpPr>
        <p:spPr>
          <a:xfrm>
            <a:off x="68697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34"/>
          <p:cNvSpPr txBox="1">
            <a:spLocks noGrp="1"/>
          </p:cNvSpPr>
          <p:nvPr>
            <p:ph type="body" idx="8"/>
          </p:nvPr>
        </p:nvSpPr>
        <p:spPr>
          <a:xfrm>
            <a:off x="68697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CUSTOM_1_1_1_1_1_1_1_1_2_1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35"/>
          <p:cNvSpPr>
            <a:spLocks noGrp="1"/>
          </p:cNvSpPr>
          <p:nvPr>
            <p:ph type="pic" idx="2"/>
          </p:nvPr>
        </p:nvSpPr>
        <p:spPr>
          <a:xfrm>
            <a:off x="118075" y="1318850"/>
            <a:ext cx="8889900" cy="37104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CUSTOM_1_2_3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158263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36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9" name="Google Shape;329;p36"/>
          <p:cNvSpPr>
            <a:spLocks noGrp="1"/>
          </p:cNvSpPr>
          <p:nvPr>
            <p:ph type="pic" idx="3"/>
          </p:nvPr>
        </p:nvSpPr>
        <p:spPr>
          <a:xfrm>
            <a:off x="158263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0" name="Google Shape;330;p36"/>
          <p:cNvSpPr txBox="1">
            <a:spLocks noGrp="1"/>
          </p:cNvSpPr>
          <p:nvPr>
            <p:ph type="subTitle" idx="4"/>
          </p:nvPr>
        </p:nvSpPr>
        <p:spPr>
          <a:xfrm>
            <a:off x="4668738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6"/>
          <p:cNvSpPr txBox="1">
            <a:spLocks noGrp="1"/>
          </p:cNvSpPr>
          <p:nvPr>
            <p:ph type="body" idx="5"/>
          </p:nvPr>
        </p:nvSpPr>
        <p:spPr>
          <a:xfrm>
            <a:off x="4668750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2" name="Google Shape;332;p36"/>
          <p:cNvSpPr>
            <a:spLocks noGrp="1"/>
          </p:cNvSpPr>
          <p:nvPr>
            <p:ph type="pic" idx="6"/>
          </p:nvPr>
        </p:nvSpPr>
        <p:spPr>
          <a:xfrm>
            <a:off x="4668738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CUSTOM_1_1_2_3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7"/>
          <p:cNvSpPr txBox="1">
            <a:spLocks noGrp="1"/>
          </p:cNvSpPr>
          <p:nvPr>
            <p:ph type="subTitle" idx="1"/>
          </p:nvPr>
        </p:nvSpPr>
        <p:spPr>
          <a:xfrm>
            <a:off x="158276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37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7" name="Google Shape;337;p37"/>
          <p:cNvSpPr>
            <a:spLocks noGrp="1"/>
          </p:cNvSpPr>
          <p:nvPr>
            <p:ph type="pic" idx="3"/>
          </p:nvPr>
        </p:nvSpPr>
        <p:spPr>
          <a:xfrm>
            <a:off x="158276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8" name="Google Shape;338;p37"/>
          <p:cNvSpPr txBox="1">
            <a:spLocks noGrp="1"/>
          </p:cNvSpPr>
          <p:nvPr>
            <p:ph type="subTitle" idx="4"/>
          </p:nvPr>
        </p:nvSpPr>
        <p:spPr>
          <a:xfrm>
            <a:off x="31509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37"/>
          <p:cNvSpPr txBox="1">
            <a:spLocks noGrp="1"/>
          </p:cNvSpPr>
          <p:nvPr>
            <p:ph type="body" idx="5"/>
          </p:nvPr>
        </p:nvSpPr>
        <p:spPr>
          <a:xfrm>
            <a:off x="3150973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0" name="Google Shape;340;p37"/>
          <p:cNvSpPr>
            <a:spLocks noGrp="1"/>
          </p:cNvSpPr>
          <p:nvPr>
            <p:ph type="pic" idx="6"/>
          </p:nvPr>
        </p:nvSpPr>
        <p:spPr>
          <a:xfrm>
            <a:off x="31509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1" name="Google Shape;341;p37"/>
          <p:cNvSpPr txBox="1">
            <a:spLocks noGrp="1"/>
          </p:cNvSpPr>
          <p:nvPr>
            <p:ph type="subTitle" idx="7"/>
          </p:nvPr>
        </p:nvSpPr>
        <p:spPr>
          <a:xfrm>
            <a:off x="61436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body" idx="8"/>
          </p:nvPr>
        </p:nvSpPr>
        <p:spPr>
          <a:xfrm>
            <a:off x="6143674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3" name="Google Shape;343;p37"/>
          <p:cNvSpPr>
            <a:spLocks noGrp="1"/>
          </p:cNvSpPr>
          <p:nvPr>
            <p:ph type="pic" idx="9"/>
          </p:nvPr>
        </p:nvSpPr>
        <p:spPr>
          <a:xfrm>
            <a:off x="61436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CUSTOM_1_1_1_2_2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8"/>
          <p:cNvSpPr>
            <a:spLocks noGrp="1"/>
          </p:cNvSpPr>
          <p:nvPr>
            <p:ph type="pic" idx="2"/>
          </p:nvPr>
        </p:nvSpPr>
        <p:spPr>
          <a:xfrm>
            <a:off x="118075" y="114300"/>
            <a:ext cx="8889900" cy="49149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CUSTOM_1_1_1_1_2_2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39"/>
          <p:cNvSpPr>
            <a:spLocks noGrp="1"/>
          </p:cNvSpPr>
          <p:nvPr>
            <p:ph type="pic" idx="2"/>
          </p:nvPr>
        </p:nvSpPr>
        <p:spPr>
          <a:xfrm>
            <a:off x="1582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9" name="Google Shape;349;p39"/>
          <p:cNvSpPr>
            <a:spLocks noGrp="1"/>
          </p:cNvSpPr>
          <p:nvPr>
            <p:ph type="pic" idx="3"/>
          </p:nvPr>
        </p:nvSpPr>
        <p:spPr>
          <a:xfrm>
            <a:off x="3150974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0" name="Google Shape;350;p39"/>
          <p:cNvSpPr>
            <a:spLocks noGrp="1"/>
          </p:cNvSpPr>
          <p:nvPr>
            <p:ph type="pic" idx="4"/>
          </p:nvPr>
        </p:nvSpPr>
        <p:spPr>
          <a:xfrm>
            <a:off x="61436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1" name="Google Shape;351;p39"/>
          <p:cNvSpPr>
            <a:spLocks noGrp="1"/>
          </p:cNvSpPr>
          <p:nvPr>
            <p:ph type="pic" idx="5"/>
          </p:nvPr>
        </p:nvSpPr>
        <p:spPr>
          <a:xfrm>
            <a:off x="1582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2" name="Google Shape;352;p39"/>
          <p:cNvSpPr>
            <a:spLocks noGrp="1"/>
          </p:cNvSpPr>
          <p:nvPr>
            <p:ph type="pic" idx="6"/>
          </p:nvPr>
        </p:nvSpPr>
        <p:spPr>
          <a:xfrm>
            <a:off x="3150974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3" name="Google Shape;353;p39"/>
          <p:cNvSpPr>
            <a:spLocks noGrp="1"/>
          </p:cNvSpPr>
          <p:nvPr>
            <p:ph type="pic" idx="7"/>
          </p:nvPr>
        </p:nvSpPr>
        <p:spPr>
          <a:xfrm>
            <a:off x="61436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4" name="Google Shape;354;p39"/>
          <p:cNvSpPr>
            <a:spLocks noGrp="1"/>
          </p:cNvSpPr>
          <p:nvPr>
            <p:ph type="pic" idx="8"/>
          </p:nvPr>
        </p:nvSpPr>
        <p:spPr>
          <a:xfrm>
            <a:off x="1582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5" name="Google Shape;355;p39"/>
          <p:cNvSpPr>
            <a:spLocks noGrp="1"/>
          </p:cNvSpPr>
          <p:nvPr>
            <p:ph type="pic" idx="9"/>
          </p:nvPr>
        </p:nvSpPr>
        <p:spPr>
          <a:xfrm>
            <a:off x="3150974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6" name="Google Shape;356;p39"/>
          <p:cNvSpPr>
            <a:spLocks noGrp="1"/>
          </p:cNvSpPr>
          <p:nvPr>
            <p:ph type="pic" idx="13"/>
          </p:nvPr>
        </p:nvSpPr>
        <p:spPr>
          <a:xfrm>
            <a:off x="61436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2" name="Google Shape;72;p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with section dividers">
  <p:cSld name="CUSTOM_1_1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1031075" y="114300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subTitle" idx="1"/>
          </p:nvPr>
        </p:nvSpPr>
        <p:spPr>
          <a:xfrm>
            <a:off x="1031075" y="1235275"/>
            <a:ext cx="3575700" cy="13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ubTitle" idx="2"/>
          </p:nvPr>
        </p:nvSpPr>
        <p:spPr>
          <a:xfrm>
            <a:off x="5578299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6"/>
          <p:cNvSpPr txBox="1">
            <a:spLocks noGrp="1"/>
          </p:cNvSpPr>
          <p:nvPr>
            <p:ph type="subTitle" idx="3"/>
          </p:nvPr>
        </p:nvSpPr>
        <p:spPr>
          <a:xfrm>
            <a:off x="5578300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subTitle" idx="4"/>
          </p:nvPr>
        </p:nvSpPr>
        <p:spPr>
          <a:xfrm>
            <a:off x="3304687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" name="Google Shape;81;p6"/>
          <p:cNvSpPr txBox="1">
            <a:spLocks noGrp="1"/>
          </p:cNvSpPr>
          <p:nvPr>
            <p:ph type="subTitle" idx="5"/>
          </p:nvPr>
        </p:nvSpPr>
        <p:spPr>
          <a:xfrm>
            <a:off x="3304687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6"/>
          <p:cNvSpPr txBox="1">
            <a:spLocks noGrp="1"/>
          </p:cNvSpPr>
          <p:nvPr>
            <p:ph type="subTitle" idx="6"/>
          </p:nvPr>
        </p:nvSpPr>
        <p:spPr>
          <a:xfrm>
            <a:off x="1031075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" name="Google Shape;83;p6"/>
          <p:cNvSpPr txBox="1">
            <a:spLocks noGrp="1"/>
          </p:cNvSpPr>
          <p:nvPr>
            <p:ph type="subTitle" idx="7"/>
          </p:nvPr>
        </p:nvSpPr>
        <p:spPr>
          <a:xfrm>
            <a:off x="1031075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subTitle" idx="8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subTitle" idx="9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6"/>
          <p:cNvSpPr txBox="1">
            <a:spLocks noGrp="1"/>
          </p:cNvSpPr>
          <p:nvPr>
            <p:ph type="subTitle" idx="13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6"/>
          <p:cNvSpPr txBox="1">
            <a:spLocks noGrp="1"/>
          </p:cNvSpPr>
          <p:nvPr>
            <p:ph type="subTitle" idx="14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"/>
          <p:cNvSpPr txBox="1">
            <a:spLocks noGrp="1"/>
          </p:cNvSpPr>
          <p:nvPr>
            <p:ph type="subTitle" idx="15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subTitle" idx="16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"/>
          <p:cNvSpPr txBox="1">
            <a:spLocks noGrp="1"/>
          </p:cNvSpPr>
          <p:nvPr>
            <p:ph type="subTitle" idx="17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"/>
          <p:cNvSpPr txBox="1">
            <a:spLocks noGrp="1"/>
          </p:cNvSpPr>
          <p:nvPr>
            <p:ph type="subTitle" idx="18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subTitle" idx="19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subTitle" idx="20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ubTitle" idx="21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2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subTitle" idx="2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"/>
          <p:cNvSpPr txBox="1">
            <a:spLocks noGrp="1"/>
          </p:cNvSpPr>
          <p:nvPr>
            <p:ph type="subTitle" idx="2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subTitle" idx="25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subTitle" idx="26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subTitle" idx="27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ubTitle" idx="28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subTitle" idx="29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subTitle" idx="30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ubTitle" idx="31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ubTitle" idx="32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"/>
          <p:cNvSpPr txBox="1">
            <a:spLocks noGrp="1"/>
          </p:cNvSpPr>
          <p:nvPr>
            <p:ph type="subTitle" idx="33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"/>
          <p:cNvSpPr txBox="1">
            <a:spLocks noGrp="1"/>
          </p:cNvSpPr>
          <p:nvPr>
            <p:ph type="subTitle" idx="34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33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 with section dividers">
  <p:cSld name="CUSTOM_1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24713" y="121125"/>
            <a:ext cx="6442800" cy="22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>
            <a:spLocks noGrp="1"/>
          </p:cNvSpPr>
          <p:nvPr>
            <p:ph type="pic" idx="2"/>
          </p:nvPr>
        </p:nvSpPr>
        <p:spPr>
          <a:xfrm>
            <a:off x="1324713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1" name="Google Shape;111;p7"/>
          <p:cNvSpPr>
            <a:spLocks noGrp="1"/>
          </p:cNvSpPr>
          <p:nvPr>
            <p:ph type="pic" idx="3"/>
          </p:nvPr>
        </p:nvSpPr>
        <p:spPr>
          <a:xfrm>
            <a:off x="3625350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2" name="Google Shape;112;p7"/>
          <p:cNvSpPr>
            <a:spLocks noGrp="1"/>
          </p:cNvSpPr>
          <p:nvPr>
            <p:ph type="pic" idx="4"/>
          </p:nvPr>
        </p:nvSpPr>
        <p:spPr>
          <a:xfrm>
            <a:off x="5925988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3" name="Google Shape;113;p7"/>
          <p:cNvSpPr txBox="1">
            <a:spLocks noGrp="1"/>
          </p:cNvSpPr>
          <p:nvPr>
            <p:ph type="subTitle" idx="1"/>
          </p:nvPr>
        </p:nvSpPr>
        <p:spPr>
          <a:xfrm>
            <a:off x="1324713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ubTitle" idx="5"/>
          </p:nvPr>
        </p:nvSpPr>
        <p:spPr>
          <a:xfrm>
            <a:off x="3637156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5" name="Google Shape;115;p7"/>
          <p:cNvSpPr txBox="1">
            <a:spLocks noGrp="1"/>
          </p:cNvSpPr>
          <p:nvPr>
            <p:ph type="subTitle" idx="6"/>
          </p:nvPr>
        </p:nvSpPr>
        <p:spPr>
          <a:xfrm>
            <a:off x="5925988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6" name="Google Shape;116;p7"/>
          <p:cNvSpPr txBox="1">
            <a:spLocks noGrp="1"/>
          </p:cNvSpPr>
          <p:nvPr>
            <p:ph type="subTitle" idx="7"/>
          </p:nvPr>
        </p:nvSpPr>
        <p:spPr>
          <a:xfrm>
            <a:off x="1324713" y="4040125"/>
            <a:ext cx="19980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"/>
          <p:cNvSpPr txBox="1">
            <a:spLocks noGrp="1"/>
          </p:cNvSpPr>
          <p:nvPr>
            <p:ph type="subTitle" idx="8"/>
          </p:nvPr>
        </p:nvSpPr>
        <p:spPr>
          <a:xfrm>
            <a:off x="3637147" y="4040125"/>
            <a:ext cx="21636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"/>
          <p:cNvSpPr txBox="1">
            <a:spLocks noGrp="1"/>
          </p:cNvSpPr>
          <p:nvPr>
            <p:ph type="subTitle" idx="9"/>
          </p:nvPr>
        </p:nvSpPr>
        <p:spPr>
          <a:xfrm>
            <a:off x="5925988" y="4040125"/>
            <a:ext cx="20604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7"/>
          <p:cNvSpPr txBox="1">
            <a:spLocks noGrp="1"/>
          </p:cNvSpPr>
          <p:nvPr>
            <p:ph type="subTitle" idx="22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"/>
          <p:cNvSpPr txBox="1">
            <a:spLocks noGrp="1"/>
          </p:cNvSpPr>
          <p:nvPr>
            <p:ph type="subTitle" idx="23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subTitle" idx="24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subTitle" idx="25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subTitle" idx="26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ubTitle" idx="27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subTitle" idx="28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ubTitle" idx="29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subTitle" idx="30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subTitle" idx="31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3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subTitle" idx="3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subTitle" idx="3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subTitle" idx="35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subTitle" idx="3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with section dividers">
  <p:cSld name="CUSTOM_1_1_1_1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1640675" y="114300"/>
            <a:ext cx="64428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subTitle" idx="1"/>
          </p:nvPr>
        </p:nvSpPr>
        <p:spPr>
          <a:xfrm>
            <a:off x="1640675" y="2646375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subTitle" idx="2"/>
          </p:nvPr>
        </p:nvSpPr>
        <p:spPr>
          <a:xfrm>
            <a:off x="1640675" y="2205700"/>
            <a:ext cx="5533800" cy="8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subTitle" idx="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subTitle" idx="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"/>
          <p:cNvSpPr txBox="1">
            <a:spLocks noGrp="1"/>
          </p:cNvSpPr>
          <p:nvPr>
            <p:ph type="subTitle" idx="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"/>
          <p:cNvSpPr txBox="1">
            <a:spLocks noGrp="1"/>
          </p:cNvSpPr>
          <p:nvPr>
            <p:ph type="subTitle" idx="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subTitle" idx="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ubTitle" idx="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subTitle" idx="13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subTitle" idx="14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subTitle" idx="1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"/>
          <p:cNvSpPr txBox="1">
            <a:spLocks noGrp="1"/>
          </p:cNvSpPr>
          <p:nvPr>
            <p:ph type="subTitle" idx="1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8"/>
          <p:cNvSpPr txBox="1">
            <a:spLocks noGrp="1"/>
          </p:cNvSpPr>
          <p:nvPr>
            <p:ph type="subTitle" idx="17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8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8"/>
          <p:cNvSpPr txBox="1">
            <a:spLocks noGrp="1"/>
          </p:cNvSpPr>
          <p:nvPr>
            <p:ph type="subTitle" idx="21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8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subTitle" idx="2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subTitle" idx="27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ubTitle" idx="28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subTitle" idx="29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12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section dividers">
  <p:cSld name="CUSTOM_1_1_1_1_1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 txBox="1">
            <a:spLocks noGrp="1"/>
          </p:cNvSpPr>
          <p:nvPr>
            <p:ph type="subTitle" idx="1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9"/>
          <p:cNvSpPr txBox="1">
            <a:spLocks noGrp="1"/>
          </p:cNvSpPr>
          <p:nvPr>
            <p:ph type="subTitle" idx="2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ubTitle" idx="3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subTitle" idx="4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subTitle" idx="5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9"/>
          <p:cNvSpPr txBox="1">
            <a:spLocks noGrp="1"/>
          </p:cNvSpPr>
          <p:nvPr>
            <p:ph type="subTitle" idx="6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"/>
          <p:cNvSpPr txBox="1">
            <a:spLocks noGrp="1"/>
          </p:cNvSpPr>
          <p:nvPr>
            <p:ph type="subTitle" idx="7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subTitle" idx="8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subTitle" idx="9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9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9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9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9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9"/>
          <p:cNvSpPr txBox="1">
            <a:spLocks noGrp="1"/>
          </p:cNvSpPr>
          <p:nvPr>
            <p:ph type="subTitle" idx="2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9"/>
          <p:cNvSpPr txBox="1">
            <a:spLocks noGrp="1"/>
          </p:cNvSpPr>
          <p:nvPr>
            <p:ph type="subTitle" idx="2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"/>
          <p:cNvSpPr txBox="1">
            <a:spLocks noGrp="1"/>
          </p:cNvSpPr>
          <p:nvPr>
            <p:ph type="subTitle" idx="2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9"/>
          <p:cNvSpPr txBox="1">
            <a:spLocks noGrp="1"/>
          </p:cNvSpPr>
          <p:nvPr>
            <p:ph type="subTitle" idx="25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ubTitle" idx="26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9"/>
          <p:cNvSpPr txBox="1">
            <a:spLocks noGrp="1"/>
          </p:cNvSpPr>
          <p:nvPr>
            <p:ph type="subTitle" idx="27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with section dividers">
  <p:cSld name="CUSTOM_1_1_1_1_1_1_1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0"/>
          <p:cNvSpPr txBox="1">
            <a:spLocks noGrp="1"/>
          </p:cNvSpPr>
          <p:nvPr>
            <p:ph type="subTitle" idx="1"/>
          </p:nvPr>
        </p:nvSpPr>
        <p:spPr>
          <a:xfrm>
            <a:off x="2338150" y="3498725"/>
            <a:ext cx="5812500" cy="15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0"/>
          <p:cNvSpPr txBox="1">
            <a:spLocks noGrp="1"/>
          </p:cNvSpPr>
          <p:nvPr>
            <p:ph type="subTitle" idx="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0"/>
          <p:cNvSpPr txBox="1">
            <a:spLocks noGrp="1"/>
          </p:cNvSpPr>
          <p:nvPr>
            <p:ph type="subTitle" idx="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0"/>
          <p:cNvSpPr txBox="1">
            <a:spLocks noGrp="1"/>
          </p:cNvSpPr>
          <p:nvPr>
            <p:ph type="subTitle" idx="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0"/>
          <p:cNvSpPr txBox="1">
            <a:spLocks noGrp="1"/>
          </p:cNvSpPr>
          <p:nvPr>
            <p:ph type="subTitle" idx="5"/>
          </p:nvPr>
        </p:nvSpPr>
        <p:spPr>
          <a:xfrm rot="-5400000">
            <a:off x="1283021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0"/>
          <p:cNvSpPr txBox="1">
            <a:spLocks noGrp="1"/>
          </p:cNvSpPr>
          <p:nvPr>
            <p:ph type="subTitle" idx="6"/>
          </p:nvPr>
        </p:nvSpPr>
        <p:spPr>
          <a:xfrm rot="-5400000">
            <a:off x="875292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0"/>
          <p:cNvSpPr txBox="1">
            <a:spLocks noGrp="1"/>
          </p:cNvSpPr>
          <p:nvPr>
            <p:ph type="subTitle" idx="7"/>
          </p:nvPr>
        </p:nvSpPr>
        <p:spPr>
          <a:xfrm rot="-5400000">
            <a:off x="1246271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0"/>
          <p:cNvSpPr txBox="1">
            <a:spLocks noGrp="1"/>
          </p:cNvSpPr>
          <p:nvPr>
            <p:ph type="subTitle" idx="8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0"/>
          <p:cNvSpPr txBox="1">
            <a:spLocks noGrp="1"/>
          </p:cNvSpPr>
          <p:nvPr>
            <p:ph type="subTitle" idx="9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"/>
          <p:cNvSpPr txBox="1">
            <a:spLocks noGrp="1"/>
          </p:cNvSpPr>
          <p:nvPr>
            <p:ph type="subTitle" idx="1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0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subTitle" idx="1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10"/>
          <p:cNvSpPr txBox="1">
            <a:spLocks noGrp="1"/>
          </p:cNvSpPr>
          <p:nvPr>
            <p:ph type="subTitle" idx="1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"/>
          <p:cNvSpPr txBox="1">
            <a:spLocks noGrp="1"/>
          </p:cNvSpPr>
          <p:nvPr>
            <p:ph type="subTitle" idx="1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10"/>
          <p:cNvSpPr txBox="1">
            <a:spLocks noGrp="1"/>
          </p:cNvSpPr>
          <p:nvPr>
            <p:ph type="subTitle" idx="1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0"/>
          <p:cNvSpPr txBox="1">
            <a:spLocks noGrp="1"/>
          </p:cNvSpPr>
          <p:nvPr>
            <p:ph type="subTitle" idx="1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0"/>
          <p:cNvSpPr txBox="1">
            <a:spLocks noGrp="1"/>
          </p:cNvSpPr>
          <p:nvPr>
            <p:ph type="subTitle" idx="20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0"/>
          <p:cNvSpPr txBox="1">
            <a:spLocks noGrp="1"/>
          </p:cNvSpPr>
          <p:nvPr>
            <p:ph type="subTitle" idx="21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0"/>
          <p:cNvSpPr txBox="1">
            <a:spLocks noGrp="1"/>
          </p:cNvSpPr>
          <p:nvPr>
            <p:ph type="subTitle" idx="22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"/>
          <p:cNvSpPr txBox="1">
            <a:spLocks noGrp="1"/>
          </p:cNvSpPr>
          <p:nvPr>
            <p:ph type="subTitle" idx="23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0"/>
          <p:cNvSpPr txBox="1">
            <a:spLocks noGrp="1"/>
          </p:cNvSpPr>
          <p:nvPr>
            <p:ph type="subTitle" idx="24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0"/>
          <p:cNvSpPr txBox="1">
            <a:spLocks noGrp="1"/>
          </p:cNvSpPr>
          <p:nvPr>
            <p:ph type="subTitle" idx="25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0"/>
          <p:cNvSpPr txBox="1">
            <a:spLocks noGrp="1"/>
          </p:cNvSpPr>
          <p:nvPr>
            <p:ph type="subTitle" idx="26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0"/>
          <p:cNvSpPr txBox="1">
            <a:spLocks noGrp="1"/>
          </p:cNvSpPr>
          <p:nvPr>
            <p:ph type="subTitle" idx="27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0"/>
          <p:cNvSpPr txBox="1">
            <a:spLocks noGrp="1"/>
          </p:cNvSpPr>
          <p:nvPr>
            <p:ph type="subTitle" idx="28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  <p15:guide id="17" orient="horz" pos="2204">
          <p15:clr>
            <a:srgbClr val="E46962"/>
          </p15:clr>
        </p15:guide>
        <p15:guide id="18" orient="horz" pos="26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9D9D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9025800" cy="18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 sz="8000">
                <a:solidFill>
                  <a:schemeClr val="l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125" y="3059850"/>
            <a:ext cx="3969300" cy="1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hyperlink" Target="https://www.menti.com/alhywobcckq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hyperlink" Target="https://creativecommons.org/share-your-work/cclicense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chooser-beta.creativecommons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/>
          <p:nvPr/>
        </p:nvSpPr>
        <p:spPr>
          <a:xfrm>
            <a:off x="255888" y="-2850"/>
            <a:ext cx="260400" cy="5149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2" name="Google Shape;362;p40"/>
          <p:cNvSpPr/>
          <p:nvPr/>
        </p:nvSpPr>
        <p:spPr>
          <a:xfrm>
            <a:off x="533075" y="-2850"/>
            <a:ext cx="260400" cy="51492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8882175" y="-5475"/>
            <a:ext cx="260400" cy="51492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4" name="Google Shape;364;p40"/>
          <p:cNvSpPr/>
          <p:nvPr/>
        </p:nvSpPr>
        <p:spPr>
          <a:xfrm>
            <a:off x="8633325" y="-5475"/>
            <a:ext cx="260400" cy="51492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5" name="Google Shape;365;p40"/>
          <p:cNvSpPr txBox="1">
            <a:spLocks noGrp="1"/>
          </p:cNvSpPr>
          <p:nvPr>
            <p:ph type="subTitle" idx="1"/>
          </p:nvPr>
        </p:nvSpPr>
        <p:spPr>
          <a:xfrm>
            <a:off x="1149850" y="3386100"/>
            <a:ext cx="35757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Remedios Melero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Brussa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40"/>
          <p:cNvSpPr txBox="1">
            <a:spLocks noGrp="1"/>
          </p:cNvSpPr>
          <p:nvPr>
            <p:ph type="subTitle" idx="3"/>
          </p:nvPr>
        </p:nvSpPr>
        <p:spPr>
          <a:xfrm>
            <a:off x="1227550" y="3951225"/>
            <a:ext cx="2665500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27-11-2024</a:t>
            </a:r>
            <a:endParaRPr/>
          </a:p>
        </p:txBody>
      </p:sp>
      <p:sp>
        <p:nvSpPr>
          <p:cNvPr id="367" name="Google Shape;367;p40"/>
          <p:cNvSpPr txBox="1">
            <a:spLocks noGrp="1"/>
          </p:cNvSpPr>
          <p:nvPr>
            <p:ph type="title"/>
          </p:nvPr>
        </p:nvSpPr>
        <p:spPr>
          <a:xfrm>
            <a:off x="1084300" y="266700"/>
            <a:ext cx="6442800" cy="27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Datos de investigación en abierto</a:t>
            </a:r>
            <a:endParaRPr sz="36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0"/>
          </a:p>
        </p:txBody>
      </p:sp>
      <p:sp>
        <p:nvSpPr>
          <p:cNvPr id="368" name="Google Shape;368;p40"/>
          <p:cNvSpPr txBox="1">
            <a:spLocks noGrp="1"/>
          </p:cNvSpPr>
          <p:nvPr>
            <p:ph type="subTitle" idx="4"/>
          </p:nvPr>
        </p:nvSpPr>
        <p:spPr>
          <a:xfrm rot="-5400000">
            <a:off x="-297150" y="2780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9" name="Google Shape;369;p40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0" name="Google Shape;370;p40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1" name="Google Shape;371;p40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2" name="Google Shape;372;p40"/>
          <p:cNvSpPr txBox="1">
            <a:spLocks noGrp="1"/>
          </p:cNvSpPr>
          <p:nvPr>
            <p:ph type="subTitle" idx="15"/>
          </p:nvPr>
        </p:nvSpPr>
        <p:spPr>
          <a:xfrm rot="-5400000">
            <a:off x="-619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3" name="Google Shape;373;p40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4" name="Google Shape;374;p40"/>
          <p:cNvSpPr txBox="1">
            <a:spLocks noGrp="1"/>
          </p:cNvSpPr>
          <p:nvPr>
            <p:ph type="subTitle" idx="17"/>
          </p:nvPr>
        </p:nvSpPr>
        <p:spPr>
          <a:xfrm rot="-5400000">
            <a:off x="215225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22"/>
          </p:nvPr>
        </p:nvSpPr>
        <p:spPr>
          <a:xfrm rot="-5400000">
            <a:off x="8188729" y="2436738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29-11-2024</a:t>
            </a:r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subTitle" idx="23"/>
          </p:nvPr>
        </p:nvSpPr>
        <p:spPr>
          <a:xfrm rot="-5400000">
            <a:off x="8562083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80" name="Google Shape;380;p40"/>
          <p:cNvSpPr txBox="1">
            <a:spLocks noGrp="1"/>
          </p:cNvSpPr>
          <p:nvPr>
            <p:ph type="subTitle" idx="30"/>
          </p:nvPr>
        </p:nvSpPr>
        <p:spPr>
          <a:xfrm rot="-5400000">
            <a:off x="7937483" y="2441550"/>
            <a:ext cx="1642800" cy="2463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28-11-2024</a:t>
            </a:r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subTitle" idx="25"/>
          </p:nvPr>
        </p:nvSpPr>
        <p:spPr>
          <a:xfrm rot="-5400000">
            <a:off x="83123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382" name="Google Shape;38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5"/>
          <p:cNvSpPr txBox="1">
            <a:spLocks noGrp="1"/>
          </p:cNvSpPr>
          <p:nvPr>
            <p:ph type="title"/>
          </p:nvPr>
        </p:nvSpPr>
        <p:spPr>
          <a:xfrm>
            <a:off x="180071" y="0"/>
            <a:ext cx="7639500" cy="9540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>
                <a:solidFill>
                  <a:srgbClr val="FFFFFF"/>
                </a:solidFill>
              </a:rPr>
              <a:t>Citar </a:t>
            </a:r>
            <a:r>
              <a:rPr lang="en" sz="5000" dirty="0">
                <a:solidFill>
                  <a:srgbClr val="FFFFFF"/>
                </a:solidFill>
              </a:rPr>
              <a:t>tus datos: ejemplos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15" name="Google Shape;41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45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1" y="1127051"/>
            <a:ext cx="4222420" cy="298154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245935" y="3770344"/>
            <a:ext cx="51426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https://libraryguides.vu.edu.au/apa-referencing/7DatasetsSoftwareTests</a:t>
            </a:r>
            <a:endParaRPr lang="es-ES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15417" t="14629" r="13958" b="4074"/>
          <a:stretch/>
        </p:blipFill>
        <p:spPr>
          <a:xfrm>
            <a:off x="4657059" y="1046269"/>
            <a:ext cx="4251251" cy="275265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4427" y="4053879"/>
            <a:ext cx="49795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https://www.rebiun.org/acceso-abierto/cita-tus-datos-de-investigacion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6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82626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¿Qué documentas ? 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22" name="Google Shape;42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46"/>
          <p:cNvSpPr txBox="1"/>
          <p:nvPr/>
        </p:nvSpPr>
        <p:spPr>
          <a:xfrm>
            <a:off x="690675" y="1895750"/>
            <a:ext cx="5055300" cy="20133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Entra a Menti.com </a:t>
            </a:r>
            <a:r>
              <a:rPr lang="en" dirty="0">
                <a:sym typeface="Roboto"/>
                <a:hlinkClick r:id="rId4"/>
              </a:rPr>
              <a:t>https://www.menti.com/alhywobcckqa</a:t>
            </a:r>
            <a:r>
              <a:rPr lang="en" dirty="0">
                <a:sym typeface="Roboto"/>
              </a:rPr>
              <a:t>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/>
              <a:t>O coloca el código 7406 6842 o entra con QR  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¿Qué documentas cuándo te encuentras trabajando con datos?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¿Desde qué disciplina creas datos?</a:t>
            </a:r>
            <a:endParaRPr dirty="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4" name="Google Shape;424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8375" y="1411125"/>
            <a:ext cx="2772593" cy="2772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7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7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Hoy seguimos con metadatos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30" name="Google Shape;43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47"/>
          <p:cNvSpPr txBox="1"/>
          <p:nvPr/>
        </p:nvSpPr>
        <p:spPr>
          <a:xfrm>
            <a:off x="690675" y="1895750"/>
            <a:ext cx="68628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32" name="Google Shape;432;p47" descr="File:CC BY-NC-SA.sv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1750" y="3571076"/>
            <a:ext cx="1851049" cy="64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1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Itinerario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388" name="Google Shape;38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1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El ciclo de vida de los datos de investigación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Cómo licenciar datasets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Los datos y las publicaciones. Cómo citar datasets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2"/>
          <p:cNvSpPr txBox="1">
            <a:spLocks noGrp="1"/>
          </p:cNvSpPr>
          <p:nvPr>
            <p:ph type="title"/>
          </p:nvPr>
        </p:nvSpPr>
        <p:spPr>
          <a:xfrm>
            <a:off x="151717" y="105951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El ciclo de los datos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395" name="Google Shape;39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42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31144416"/>
              </p:ext>
            </p:extLst>
          </p:nvPr>
        </p:nvGraphicFramePr>
        <p:xfrm>
          <a:off x="2856614" y="1034902"/>
          <a:ext cx="4027014" cy="318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Corchetes 5"/>
          <p:cNvSpPr/>
          <p:nvPr/>
        </p:nvSpPr>
        <p:spPr>
          <a:xfrm>
            <a:off x="2665085" y="857688"/>
            <a:ext cx="4316962" cy="3444949"/>
          </a:xfrm>
          <a:prstGeom prst="bracketPair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7" name="CuadroTexto 6"/>
          <p:cNvSpPr txBox="1"/>
          <p:nvPr/>
        </p:nvSpPr>
        <p:spPr>
          <a:xfrm>
            <a:off x="7121996" y="2039011"/>
            <a:ext cx="145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Fase I: </a:t>
            </a:r>
            <a:r>
              <a:rPr lang="es-ES" b="1" dirty="0"/>
              <a:t>“generación y análisis”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225684" y="2084280"/>
            <a:ext cx="148901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/>
              <a:t>Fase II:</a:t>
            </a:r>
          </a:p>
          <a:p>
            <a:r>
              <a:rPr lang="es-ES" sz="1350" b="1" dirty="0"/>
              <a:t>“</a:t>
            </a:r>
            <a:r>
              <a:rPr lang="es-ES" b="1" dirty="0"/>
              <a:t>reutilización y preservación</a:t>
            </a:r>
            <a:r>
              <a:rPr lang="es-ES" sz="1350" b="1" dirty="0"/>
              <a:t>” </a:t>
            </a:r>
          </a:p>
          <a:p>
            <a:endParaRPr lang="es-ES" sz="1350" dirty="0"/>
          </a:p>
        </p:txBody>
      </p:sp>
      <p:sp>
        <p:nvSpPr>
          <p:cNvPr id="2" name="CuadroTexto 1"/>
          <p:cNvSpPr txBox="1"/>
          <p:nvPr/>
        </p:nvSpPr>
        <p:spPr>
          <a:xfrm>
            <a:off x="148856" y="2799907"/>
            <a:ext cx="23604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ciclo de vida de los datos comprende las distintas fases por la que pasan los datos desde su generación hasta su diseminación con el objetivo de ser datos FAIR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2"/>
          <p:cNvSpPr txBox="1">
            <a:spLocks noGrp="1"/>
          </p:cNvSpPr>
          <p:nvPr>
            <p:ph type="title"/>
          </p:nvPr>
        </p:nvSpPr>
        <p:spPr>
          <a:xfrm>
            <a:off x="66656" y="0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El ciclo de los datos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395" name="Google Shape;39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42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-1" y="1176670"/>
            <a:ext cx="48909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ciclo de vida de los datos comprende las distintas fases por la que pasan los datos desde su generación hasta su diseminación con el objetivo de ser datos FAIR. </a:t>
            </a:r>
          </a:p>
          <a:p>
            <a:endParaRPr lang="es-ES" dirty="0" smtClean="0"/>
          </a:p>
          <a:p>
            <a:r>
              <a:rPr lang="es-ES" dirty="0" smtClean="0"/>
              <a:t>De forma mas detallada se muestran en la siguiente figura que desarrolla las distintas actividades comprendidas en las fases mencionadas: diseño y planificación, recolección/creación, análisis, depósito/preservación, compartición/diseminación, publicación y reutilización</a:t>
            </a:r>
          </a:p>
          <a:p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69" y="368595"/>
            <a:ext cx="3939130" cy="393913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0" y="4069231"/>
            <a:ext cx="6194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Fuente: https</a:t>
            </a:r>
            <a:r>
              <a:rPr lang="es-ES" sz="1200" dirty="0"/>
              <a:t>://datamanagement.hms.harvard.edu/plan-design/biomedical-data-lifecycle</a:t>
            </a:r>
          </a:p>
        </p:txBody>
      </p:sp>
    </p:spTree>
    <p:extLst>
      <p:ext uri="{BB962C8B-B14F-4D97-AF65-F5344CB8AC3E}">
        <p14:creationId xmlns:p14="http://schemas.microsoft.com/office/powerpoint/2010/main" val="262611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42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233128" y="109222"/>
            <a:ext cx="4381964" cy="4023846"/>
            <a:chOff x="1712068" y="700392"/>
            <a:chExt cx="5842619" cy="5365128"/>
          </a:xfrm>
        </p:grpSpPr>
        <p:sp>
          <p:nvSpPr>
            <p:cNvPr id="9" name="Elipse 8"/>
            <p:cNvSpPr/>
            <p:nvPr/>
          </p:nvSpPr>
          <p:spPr>
            <a:xfrm>
              <a:off x="1712068" y="700392"/>
              <a:ext cx="5842619" cy="536512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294249" y="1010060"/>
              <a:ext cx="2970364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</a:rPr>
                <a:t>Gestión  de los datos de investigación </a:t>
              </a:r>
            </a:p>
          </p:txBody>
        </p:sp>
        <p:sp>
          <p:nvSpPr>
            <p:cNvPr id="13" name="Elipse 12"/>
            <p:cNvSpPr/>
            <p:nvPr/>
          </p:nvSpPr>
          <p:spPr>
            <a:xfrm>
              <a:off x="2458457" y="1841057"/>
              <a:ext cx="4301572" cy="36126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>
                <a:solidFill>
                  <a:schemeClr val="tx1"/>
                </a:solidFill>
              </a:endParaRPr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2982687" y="2471283"/>
              <a:ext cx="3281926" cy="2277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500" dirty="0">
                  <a:solidFill>
                    <a:srgbClr val="F2F2F2"/>
                  </a:solidFill>
                </a:rPr>
                <a:t>Recopilación (qué)</a:t>
              </a:r>
            </a:p>
            <a:p>
              <a:r>
                <a:rPr lang="es-ES" sz="1500" dirty="0">
                  <a:solidFill>
                    <a:srgbClr val="F2F2F2"/>
                  </a:solidFill>
                </a:rPr>
                <a:t>Organización (cómo)</a:t>
              </a:r>
            </a:p>
            <a:p>
              <a:r>
                <a:rPr lang="es-ES" sz="1500" dirty="0">
                  <a:solidFill>
                    <a:srgbClr val="F2F2F2"/>
                  </a:solidFill>
                </a:rPr>
                <a:t>Almacenamiento (dónde)</a:t>
              </a:r>
            </a:p>
            <a:p>
              <a:r>
                <a:rPr lang="es-ES" sz="1500" dirty="0">
                  <a:solidFill>
                    <a:srgbClr val="F2F2F2"/>
                  </a:solidFill>
                </a:rPr>
                <a:t>Documentación (cómo)</a:t>
              </a:r>
            </a:p>
            <a:p>
              <a:r>
                <a:rPr lang="es-ES" sz="1500" dirty="0">
                  <a:solidFill>
                    <a:srgbClr val="F2F2F2"/>
                  </a:solidFill>
                </a:rPr>
                <a:t>Preservación (cómo)</a:t>
              </a:r>
            </a:p>
            <a:p>
              <a:r>
                <a:rPr lang="es-ES" sz="1500" dirty="0">
                  <a:solidFill>
                    <a:srgbClr val="F2F2F2"/>
                  </a:solidFill>
                </a:rPr>
                <a:t>Puesta en Circulación (cómo, dónde)</a:t>
              </a:r>
            </a:p>
          </p:txBody>
        </p:sp>
      </p:grpSp>
      <p:sp>
        <p:nvSpPr>
          <p:cNvPr id="16" name="CuadroTexto 15"/>
          <p:cNvSpPr txBox="1"/>
          <p:nvPr/>
        </p:nvSpPr>
        <p:spPr>
          <a:xfrm>
            <a:off x="2701723" y="3800586"/>
            <a:ext cx="1921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Objetivo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147640" y="3655053"/>
            <a:ext cx="4386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Datos FAIR </a:t>
            </a:r>
            <a:endParaRPr lang="es-ES" sz="3600" b="1" dirty="0"/>
          </a:p>
        </p:txBody>
      </p:sp>
      <p:cxnSp>
        <p:nvCxnSpPr>
          <p:cNvPr id="5" name="Conector recto de flecha 4"/>
          <p:cNvCxnSpPr>
            <a:endCxn id="17" idx="1"/>
          </p:cNvCxnSpPr>
          <p:nvPr/>
        </p:nvCxnSpPr>
        <p:spPr>
          <a:xfrm>
            <a:off x="3636336" y="3962400"/>
            <a:ext cx="511304" cy="15819"/>
          </a:xfrm>
          <a:prstGeom prst="straightConnector1">
            <a:avLst/>
          </a:prstGeom>
          <a:ln w="825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60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3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8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Licencias </a:t>
            </a:r>
            <a:endParaRPr sz="5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rgbClr val="FFFFFF"/>
              </a:solidFill>
            </a:endParaRPr>
          </a:p>
        </p:txBody>
      </p:sp>
      <p:pic>
        <p:nvPicPr>
          <p:cNvPr id="402" name="Google Shape;4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/>
          <p:cNvSpPr txBox="1"/>
          <p:nvPr/>
        </p:nvSpPr>
        <p:spPr>
          <a:xfrm>
            <a:off x="124218" y="1204982"/>
            <a:ext cx="881062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Licencia</a:t>
            </a:r>
          </a:p>
          <a:p>
            <a:endParaRPr lang="es-ES" dirty="0"/>
          </a:p>
          <a:p>
            <a:r>
              <a:rPr lang="es-ES" dirty="0" smtClean="0"/>
              <a:t>Documento por el cual el licenciador (de origen el autor) establece los términos de la explotación/uso de la obra (reproducción, distribución, comunicación pública, transformación).</a:t>
            </a:r>
          </a:p>
          <a:p>
            <a:endParaRPr lang="es-ES" dirty="0" smtClean="0"/>
          </a:p>
          <a:p>
            <a:r>
              <a:rPr lang="es-ES" dirty="0" smtClean="0"/>
              <a:t>El caso de las licencias </a:t>
            </a:r>
            <a:r>
              <a:rPr lang="es-ES" dirty="0" err="1" smtClean="0">
                <a:hlinkClick r:id="rId4"/>
              </a:rPr>
              <a:t>Creative</a:t>
            </a:r>
            <a:r>
              <a:rPr lang="es-ES" dirty="0" smtClean="0">
                <a:hlinkClick r:id="rId4"/>
              </a:rPr>
              <a:t> </a:t>
            </a:r>
            <a:r>
              <a:rPr lang="es-ES" dirty="0" err="1" smtClean="0">
                <a:hlinkClick r:id="rId4"/>
              </a:rPr>
              <a:t>Commons</a:t>
            </a:r>
            <a:r>
              <a:rPr lang="es-ES" dirty="0" smtClean="0"/>
              <a:t>………..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5395" y="2417627"/>
            <a:ext cx="3631683" cy="17819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3"/>
          <p:cNvSpPr txBox="1">
            <a:spLocks noGrp="1"/>
          </p:cNvSpPr>
          <p:nvPr>
            <p:ph type="title"/>
          </p:nvPr>
        </p:nvSpPr>
        <p:spPr>
          <a:xfrm>
            <a:off x="180071" y="0"/>
            <a:ext cx="6442800" cy="9540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Licencias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02" name="Google Shape;402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59" y="385861"/>
            <a:ext cx="5030741" cy="377935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7973" y="878958"/>
            <a:ext cx="39978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Las licencias </a:t>
            </a:r>
            <a:r>
              <a:rPr lang="es-ES" dirty="0" err="1" smtClean="0"/>
              <a:t>Creative</a:t>
            </a:r>
            <a:r>
              <a:rPr lang="es-ES" dirty="0" smtClean="0"/>
              <a:t> </a:t>
            </a:r>
            <a:r>
              <a:rPr lang="es-ES" dirty="0" err="1" smtClean="0"/>
              <a:t>Commons</a:t>
            </a:r>
            <a:r>
              <a:rPr lang="es-ES" dirty="0" smtClean="0"/>
              <a:t> consisten en la combinación de 4 condiciones: atribución, compartir igual, sin obras derivadas y uso no comercial, que resultan en 6 licencias (ver figura). Las licencias constan de 3 capas: la legible por humanos, el código legal y la legible por máquinas</a:t>
            </a:r>
          </a:p>
          <a:p>
            <a:endParaRPr lang="es-ES" dirty="0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781619"/>
              </p:ext>
            </p:extLst>
          </p:nvPr>
        </p:nvGraphicFramePr>
        <p:xfrm>
          <a:off x="361507" y="2507321"/>
          <a:ext cx="2743614" cy="1808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Image" r:id="rId6" imgW="6336360" imgH="4177440" progId="Photoshop.Image.11">
                  <p:embed/>
                </p:oleObj>
              </mc:Choice>
              <mc:Fallback>
                <p:oleObj name="Image" r:id="rId6" imgW="6336360" imgH="4177440" progId="Photoshop.Image.11">
                  <p:embed/>
                  <p:pic>
                    <p:nvPicPr>
                      <p:cNvPr id="2" name="Objeto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1507" y="2507321"/>
                        <a:ext cx="2743614" cy="1808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3351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3"/>
          <p:cNvSpPr txBox="1">
            <a:spLocks noGrp="1"/>
          </p:cNvSpPr>
          <p:nvPr>
            <p:ph type="title"/>
          </p:nvPr>
        </p:nvSpPr>
        <p:spPr>
          <a:xfrm>
            <a:off x="0" y="105951"/>
            <a:ext cx="3279055" cy="9540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Licencias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02" name="Google Shape;4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85060" y="864781"/>
            <a:ext cx="38348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¿Como crear e insertar una licencia </a:t>
            </a:r>
            <a:r>
              <a:rPr lang="es-ES" dirty="0" err="1" smtClean="0"/>
              <a:t>Creative</a:t>
            </a:r>
            <a:r>
              <a:rPr lang="es-ES" dirty="0" smtClean="0"/>
              <a:t> </a:t>
            </a:r>
            <a:r>
              <a:rPr lang="es-ES" dirty="0" err="1" smtClean="0"/>
              <a:t>Commons</a:t>
            </a:r>
            <a:r>
              <a:rPr lang="es-ES" dirty="0" smtClean="0"/>
              <a:t> en nuestro objeto digital?</a:t>
            </a:r>
          </a:p>
          <a:p>
            <a:endParaRPr lang="es-ES" dirty="0" smtClean="0"/>
          </a:p>
          <a:p>
            <a:r>
              <a:rPr lang="es-ES" dirty="0" smtClean="0"/>
              <a:t>Utiliza la aplicación web para ello </a:t>
            </a:r>
            <a:r>
              <a:rPr lang="es-ES" dirty="0">
                <a:hlinkClick r:id="rId4"/>
              </a:rPr>
              <a:t>https://chooser-beta.creativecommons.org</a:t>
            </a:r>
            <a:r>
              <a:rPr lang="es-ES" dirty="0" smtClean="0">
                <a:hlinkClick r:id="rId4"/>
              </a:rPr>
              <a:t>/</a:t>
            </a:r>
            <a:r>
              <a:rPr lang="es-ES" dirty="0" smtClean="0"/>
              <a:t>, paso a paso vas respondiendo según los permisos que quieras asignar a tu objeto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6317" y="366505"/>
            <a:ext cx="4245936" cy="35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4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4"/>
          <p:cNvSpPr txBox="1">
            <a:spLocks noGrp="1"/>
          </p:cNvSpPr>
          <p:nvPr>
            <p:ph type="title"/>
          </p:nvPr>
        </p:nvSpPr>
        <p:spPr>
          <a:xfrm>
            <a:off x="158806" y="0"/>
            <a:ext cx="7639500" cy="9540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Citar tus </a:t>
            </a:r>
            <a:r>
              <a:rPr lang="en" sz="5000" dirty="0" smtClean="0">
                <a:solidFill>
                  <a:srgbClr val="FFFFFF"/>
                </a:solidFill>
              </a:rPr>
              <a:t>datos:relevancia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08" name="Google Shape;40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4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0" y="1299877"/>
            <a:ext cx="885524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Por qué y cómo citar los </a:t>
            </a:r>
            <a:r>
              <a:rPr lang="es-ES" sz="1400" b="1" dirty="0" smtClean="0"/>
              <a:t>datos (para autores)</a:t>
            </a:r>
          </a:p>
          <a:p>
            <a:endParaRPr lang="es-ES" sz="1200" dirty="0" smtClean="0"/>
          </a:p>
          <a:p>
            <a:r>
              <a:rPr lang="es-ES" sz="1200" b="1" dirty="0" smtClean="0"/>
              <a:t>¿</a:t>
            </a:r>
            <a:r>
              <a:rPr lang="es-ES" sz="1400" b="1" dirty="0"/>
              <a:t>Por qué</a:t>
            </a:r>
            <a:r>
              <a:rPr lang="es-ES" sz="1400" b="1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 smtClean="0"/>
              <a:t> Facilita </a:t>
            </a:r>
            <a:r>
              <a:rPr lang="es-ES" sz="1400" dirty="0"/>
              <a:t>la reproducibilidad y la validación de los resultados, permite la reutilización de los </a:t>
            </a:r>
            <a:r>
              <a:rPr lang="es-ES" sz="1400" dirty="0" smtClean="0"/>
              <a:t>datos.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 smtClean="0"/>
              <a:t> </a:t>
            </a:r>
            <a:r>
              <a:rPr lang="es-ES" sz="1400" dirty="0"/>
              <a:t>Proporciona crédito a los generadores de </a:t>
            </a:r>
            <a:r>
              <a:rPr lang="es-ES" sz="1400" dirty="0" smtClean="0"/>
              <a:t>datos.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 smtClean="0"/>
              <a:t>Las </a:t>
            </a:r>
            <a:r>
              <a:rPr lang="es-ES" sz="1400" dirty="0"/>
              <a:t>publicaciones vinculadas a datos disponibles públicamente se han asociado a un aumento de las </a:t>
            </a:r>
            <a:r>
              <a:rPr lang="es-ES" sz="1400" dirty="0" smtClean="0"/>
              <a:t>citas.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 smtClean="0"/>
              <a:t>Mejora </a:t>
            </a:r>
            <a:r>
              <a:rPr lang="es-ES" sz="1400" dirty="0"/>
              <a:t>la conectividad y el seguimiento de la procedencia de los datos descritos en las </a:t>
            </a:r>
            <a:r>
              <a:rPr lang="es-ES" sz="1400" dirty="0" smtClean="0"/>
              <a:t>publicaciones.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1400" dirty="0" smtClean="0"/>
              <a:t>Las agencias de financiación (</a:t>
            </a:r>
            <a:r>
              <a:rPr lang="es-ES" sz="1400" dirty="0" err="1" smtClean="0"/>
              <a:t>ej</a:t>
            </a:r>
            <a:r>
              <a:rPr lang="es-ES" sz="1400" dirty="0" smtClean="0"/>
              <a:t> Comisión Europea), </a:t>
            </a:r>
            <a:r>
              <a:rPr lang="es-ES" sz="1400" dirty="0"/>
              <a:t>los editores </a:t>
            </a:r>
            <a:r>
              <a:rPr lang="es-ES" sz="1400" dirty="0" smtClean="0"/>
              <a:t>(</a:t>
            </a:r>
            <a:r>
              <a:rPr lang="es-ES" sz="1400" dirty="0" err="1" smtClean="0"/>
              <a:t>Plos</a:t>
            </a:r>
            <a:r>
              <a:rPr lang="es-ES" sz="1400" dirty="0" smtClean="0"/>
              <a:t>) y </a:t>
            </a:r>
            <a:r>
              <a:rPr lang="es-ES" sz="1400" dirty="0"/>
              <a:t>las instituciones </a:t>
            </a:r>
            <a:r>
              <a:rPr lang="es-ES" sz="1400" dirty="0" smtClean="0"/>
              <a:t>(</a:t>
            </a:r>
            <a:r>
              <a:rPr lang="es-ES" sz="1400" dirty="0" err="1" smtClean="0"/>
              <a:t>p.e</a:t>
            </a:r>
            <a:r>
              <a:rPr lang="es-ES" sz="1400" dirty="0" smtClean="0"/>
              <a:t>. CSIC) exigen </a:t>
            </a:r>
            <a:r>
              <a:rPr lang="es-ES" sz="1400" dirty="0"/>
              <a:t>cada vez más que se compartan los datos</a:t>
            </a:r>
            <a:r>
              <a:rPr lang="es-ES" sz="1400" dirty="0" smtClean="0"/>
              <a:t>.</a:t>
            </a:r>
          </a:p>
          <a:p>
            <a:endParaRPr lang="es-ES" sz="1400" dirty="0"/>
          </a:p>
        </p:txBody>
      </p:sp>
      <p:sp>
        <p:nvSpPr>
          <p:cNvPr id="7" name="Marcador de número de diapositiva 3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vent Facilitation">
  <a:themeElements>
    <a:clrScheme name="Simple Light">
      <a:dk1>
        <a:srgbClr val="F0EBD9"/>
      </a:dk1>
      <a:lt1>
        <a:srgbClr val="0E101A"/>
      </a:lt1>
      <a:dk2>
        <a:srgbClr val="FEFFAA"/>
      </a:dk2>
      <a:lt2>
        <a:srgbClr val="799B7A"/>
      </a:lt2>
      <a:accent1>
        <a:srgbClr val="B9E1DB"/>
      </a:accent1>
      <a:accent2>
        <a:srgbClr val="F55802"/>
      </a:accent2>
      <a:accent3>
        <a:srgbClr val="EFA3B1"/>
      </a:accent3>
      <a:accent4>
        <a:srgbClr val="F2D519"/>
      </a:accent4>
      <a:accent5>
        <a:srgbClr val="B6D5C6"/>
      </a:accent5>
      <a:accent6>
        <a:srgbClr val="41658A"/>
      </a:accent6>
      <a:hlink>
        <a:srgbClr val="6F259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538</Words>
  <Application>Microsoft Office PowerPoint</Application>
  <PresentationFormat>Presentación en pantalla (16:9)</PresentationFormat>
  <Paragraphs>78</Paragraphs>
  <Slides>12</Slides>
  <Notes>12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Roboto</vt:lpstr>
      <vt:lpstr>Arial</vt:lpstr>
      <vt:lpstr>Roboto Black</vt:lpstr>
      <vt:lpstr>Roboto Light</vt:lpstr>
      <vt:lpstr>Event Facilitation</vt:lpstr>
      <vt:lpstr>Image</vt:lpstr>
      <vt:lpstr>Datos de investigación en abierto </vt:lpstr>
      <vt:lpstr>Itinerario</vt:lpstr>
      <vt:lpstr>El ciclo de los datos</vt:lpstr>
      <vt:lpstr>El ciclo de los datos</vt:lpstr>
      <vt:lpstr>Presentación de PowerPoint</vt:lpstr>
      <vt:lpstr>Licencias   </vt:lpstr>
      <vt:lpstr>Licencias</vt:lpstr>
      <vt:lpstr>Licencias</vt:lpstr>
      <vt:lpstr>Citar tus datos:relevancia</vt:lpstr>
      <vt:lpstr>Citar tus datos: ejemplos</vt:lpstr>
      <vt:lpstr>¿Qué documentas ? </vt:lpstr>
      <vt:lpstr>Hoy seguimos con metadatos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de investigación en abierto </dc:title>
  <cp:lastModifiedBy>ABC</cp:lastModifiedBy>
  <cp:revision>9</cp:revision>
  <dcterms:modified xsi:type="dcterms:W3CDTF">2024-11-18T16:42:23Z</dcterms:modified>
</cp:coreProperties>
</file>