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Roboto Black" panose="020B0604020202020204" charset="0"/>
      <p:bold r:id="rId13"/>
      <p:boldItalic r:id="rId14"/>
    </p:embeddedFont>
    <p:embeddedFont>
      <p:font typeface="Roboto" panose="020B0604020202020204" charset="0"/>
      <p:regular r:id="rId15"/>
      <p:bold r:id="rId16"/>
      <p:italic r:id="rId17"/>
      <p:boldItalic r:id="rId18"/>
    </p:embeddedFont>
    <p:embeddedFont>
      <p:font typeface="Roboto Light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9F9F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126" y="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d5b7211d3e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d5b7211d3e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2d5b7211d3e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2d5b7211d3e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d5b7211d3e_0_4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2d5b7211d3e_0_4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d5b7211d3e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d5b7211d3e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d5b7211d3e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2d5b7211d3e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d5b7211d3e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d5b7211d3e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d5b7211d3e_0_4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d5b7211d3e_0_4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d5b7211d3e_0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2d5b7211d3e_0_5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d5b7211d3e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2d5b7211d3e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5b7211d3e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5b7211d3e_0_4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section dividers">
  <p:cSld name="CUSTOM_1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23675" y="3913000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2"/>
          </p:nvPr>
        </p:nvSpPr>
        <p:spPr>
          <a:xfrm>
            <a:off x="723675" y="3518125"/>
            <a:ext cx="32724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3"/>
          </p:nvPr>
        </p:nvSpPr>
        <p:spPr>
          <a:xfrm>
            <a:off x="4695750" y="3913000"/>
            <a:ext cx="26655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7"/>
          </p:nvPr>
        </p:nvSpPr>
        <p:spPr>
          <a:xfrm rot="-5400000">
            <a:off x="7071825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4"/>
          </p:nvPr>
        </p:nvSpPr>
        <p:spPr>
          <a:xfrm rot="-5400000">
            <a:off x="7170763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"/>
          <p:cNvSpPr txBox="1">
            <a:spLocks noGrp="1"/>
          </p:cNvSpPr>
          <p:nvPr>
            <p:ph type="subTitle" idx="2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27"/>
          </p:nvPr>
        </p:nvSpPr>
        <p:spPr>
          <a:xfrm rot="-5400000">
            <a:off x="6668850" y="2448450"/>
            <a:ext cx="1642800" cy="246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"/>
          <p:cNvSpPr txBox="1">
            <a:spLocks noGrp="1"/>
          </p:cNvSpPr>
          <p:nvPr>
            <p:ph type="subTitle" idx="28"/>
          </p:nvPr>
        </p:nvSpPr>
        <p:spPr>
          <a:xfrm rot="-5400000">
            <a:off x="6930126" y="2447400"/>
            <a:ext cx="1642800" cy="2487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29"/>
          </p:nvPr>
        </p:nvSpPr>
        <p:spPr>
          <a:xfrm rot="-5400000">
            <a:off x="7435629" y="2445450"/>
            <a:ext cx="1642800" cy="2526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ubTitle" idx="30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797">
          <p15:clr>
            <a:srgbClr val="E46962"/>
          </p15:clr>
        </p15:guide>
        <p15:guide id="6" pos="4956">
          <p15:clr>
            <a:srgbClr val="E46962"/>
          </p15:clr>
        </p15:guide>
        <p15:guide id="7" pos="5116">
          <p15:clr>
            <a:srgbClr val="E46962"/>
          </p15:clr>
        </p15:guide>
        <p15:guide id="8" pos="5276">
          <p15:clr>
            <a:srgbClr val="E46962"/>
          </p15:clr>
        </p15:guide>
        <p15:guide id="9" pos="5442">
          <p15:clr>
            <a:srgbClr val="E46962"/>
          </p15:clr>
        </p15:guide>
        <p15:guide id="10" pos="5595">
          <p15:clr>
            <a:srgbClr val="E46962"/>
          </p15:clr>
        </p15:guide>
        <p15:guide id="11" pos="390">
          <p15:clr>
            <a:srgbClr val="E46962"/>
          </p15:clr>
        </p15:guide>
        <p15:guide id="12" pos="5760">
          <p15:clr>
            <a:srgbClr val="E46962"/>
          </p15:clr>
        </p15:guide>
        <p15:guide id="13" orient="horz" pos="168">
          <p15:clr>
            <a:srgbClr val="E46962"/>
          </p15:clr>
        </p15:guide>
        <p15:guide id="14" orient="horz" pos="3167">
          <p15:clr>
            <a:srgbClr val="E46962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with section binding">
  <p:cSld name="CUSTOM_1_1_1_1_1_1_1_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/>
          <p:nvPr/>
        </p:nvSpPr>
        <p:spPr>
          <a:xfrm>
            <a:off x="1818000" y="-33075"/>
            <a:ext cx="7326300" cy="520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1"/>
          <p:cNvSpPr txBox="1">
            <a:spLocks noGrp="1"/>
          </p:cNvSpPr>
          <p:nvPr>
            <p:ph type="subTitle" idx="1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1"/>
          <p:cNvSpPr txBox="1">
            <a:spLocks noGrp="1"/>
          </p:cNvSpPr>
          <p:nvPr>
            <p:ph type="subTitle" idx="2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1"/>
          <p:cNvSpPr txBox="1">
            <a:spLocks noGrp="1"/>
          </p:cNvSpPr>
          <p:nvPr>
            <p:ph type="subTitle" idx="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1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1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1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1"/>
          <p:cNvSpPr txBox="1">
            <a:spLocks noGrp="1"/>
          </p:cNvSpPr>
          <p:nvPr>
            <p:ph type="subTitle" idx="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11"/>
          <p:cNvSpPr txBox="1">
            <a:spLocks noGrp="1"/>
          </p:cNvSpPr>
          <p:nvPr>
            <p:ph type="subTitle" idx="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11"/>
          <p:cNvSpPr txBox="1">
            <a:spLocks noGrp="1"/>
          </p:cNvSpPr>
          <p:nvPr>
            <p:ph type="subTitle" idx="13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1"/>
          <p:cNvSpPr txBox="1">
            <a:spLocks noGrp="1"/>
          </p:cNvSpPr>
          <p:nvPr>
            <p:ph type="subTitle" idx="14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1"/>
          <p:cNvSpPr txBox="1">
            <a:spLocks noGrp="1"/>
          </p:cNvSpPr>
          <p:nvPr>
            <p:ph type="subTitle" idx="15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11"/>
          <p:cNvSpPr txBox="1">
            <a:spLocks noGrp="1"/>
          </p:cNvSpPr>
          <p:nvPr>
            <p:ph type="subTitle" idx="16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1"/>
          <p:cNvSpPr txBox="1">
            <a:spLocks noGrp="1"/>
          </p:cNvSpPr>
          <p:nvPr>
            <p:ph type="subTitle" idx="17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1"/>
          <p:cNvSpPr txBox="1">
            <a:spLocks noGrp="1"/>
          </p:cNvSpPr>
          <p:nvPr>
            <p:ph type="subTitle" idx="18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1"/>
          <p:cNvSpPr txBox="1">
            <a:spLocks noGrp="1"/>
          </p:cNvSpPr>
          <p:nvPr>
            <p:ph type="subTitle" idx="19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1"/>
          <p:cNvSpPr txBox="1">
            <a:spLocks noGrp="1"/>
          </p:cNvSpPr>
          <p:nvPr>
            <p:ph type="subTitle" idx="20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1"/>
          <p:cNvSpPr txBox="1">
            <a:spLocks noGrp="1"/>
          </p:cNvSpPr>
          <p:nvPr>
            <p:ph type="subTitle" idx="21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11"/>
          <p:cNvSpPr txBox="1">
            <a:spLocks noGrp="1"/>
          </p:cNvSpPr>
          <p:nvPr>
            <p:ph type="subTitle" idx="22"/>
          </p:nvPr>
        </p:nvSpPr>
        <p:spPr>
          <a:xfrm rot="-5400000">
            <a:off x="12786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1"/>
          <p:cNvSpPr txBox="1">
            <a:spLocks noGrp="1"/>
          </p:cNvSpPr>
          <p:nvPr>
            <p:ph type="subTitle" idx="23"/>
          </p:nvPr>
        </p:nvSpPr>
        <p:spPr>
          <a:xfrm rot="-5400000">
            <a:off x="868650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11"/>
          <p:cNvSpPr txBox="1">
            <a:spLocks noGrp="1"/>
          </p:cNvSpPr>
          <p:nvPr>
            <p:ph type="subTitle" idx="24"/>
          </p:nvPr>
        </p:nvSpPr>
        <p:spPr>
          <a:xfrm rot="-5400000">
            <a:off x="12420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1"/>
          <p:cNvSpPr txBox="1">
            <a:spLocks noGrp="1"/>
          </p:cNvSpPr>
          <p:nvPr>
            <p:ph type="subTitle" idx="25"/>
          </p:nvPr>
        </p:nvSpPr>
        <p:spPr>
          <a:xfrm rot="-5400000">
            <a:off x="15505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1"/>
          <p:cNvSpPr txBox="1">
            <a:spLocks noGrp="1"/>
          </p:cNvSpPr>
          <p:nvPr>
            <p:ph type="subTitle" idx="26"/>
          </p:nvPr>
        </p:nvSpPr>
        <p:spPr>
          <a:xfrm rot="-5400000">
            <a:off x="11405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subTitle" idx="27"/>
          </p:nvPr>
        </p:nvSpPr>
        <p:spPr>
          <a:xfrm rot="-5400000">
            <a:off x="15139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CUSTOM_1_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2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CUSTOM_1_1_2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CUSTOM_1_1_1_2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4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88899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1_1_1_1_2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5"/>
          <p:cNvSpPr txBox="1">
            <a:spLocks noGrp="1"/>
          </p:cNvSpPr>
          <p:nvPr>
            <p:ph type="body" idx="1"/>
          </p:nvPr>
        </p:nvSpPr>
        <p:spPr>
          <a:xfrm>
            <a:off x="1181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1" name="Google Shape;261;p15"/>
          <p:cNvSpPr txBox="1">
            <a:spLocks noGrp="1"/>
          </p:cNvSpPr>
          <p:nvPr>
            <p:ph type="body" idx="2"/>
          </p:nvPr>
        </p:nvSpPr>
        <p:spPr>
          <a:xfrm>
            <a:off x="4993425" y="2342475"/>
            <a:ext cx="4014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_1_1_1_1_1_2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one column text">
  <p:cSld name="CUSTOM_1_1_1_1_1_1_2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17"/>
          <p:cNvSpPr txBox="1">
            <a:spLocks noGrp="1"/>
          </p:cNvSpPr>
          <p:nvPr>
            <p:ph type="body" idx="1"/>
          </p:nvPr>
        </p:nvSpPr>
        <p:spPr>
          <a:xfrm>
            <a:off x="118125" y="3285000"/>
            <a:ext cx="72429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67" name="Google Shape;267;p17"/>
          <p:cNvSpPr txBox="1">
            <a:spLocks noGrp="1"/>
          </p:cNvSpPr>
          <p:nvPr>
            <p:ph type="subTitle" idx="2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1_1_1_1_1_1_1_2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"/>
          <p:cNvSpPr txBox="1">
            <a:spLocks noGrp="1"/>
          </p:cNvSpPr>
          <p:nvPr>
            <p:ph type="title"/>
          </p:nvPr>
        </p:nvSpPr>
        <p:spPr>
          <a:xfrm>
            <a:off x="127050" y="1227600"/>
            <a:ext cx="8889900" cy="268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section title and description">
  <p:cSld name="CUSTOM_1_1_1_1_1_1_1_1_2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9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52776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USTOM_1_2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>
            <a:spLocks noGrp="1"/>
          </p:cNvSpPr>
          <p:nvPr>
            <p:ph type="body" idx="1"/>
          </p:nvPr>
        </p:nvSpPr>
        <p:spPr>
          <a:xfrm>
            <a:off x="118125" y="1150325"/>
            <a:ext cx="8908500" cy="3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 with section dividers">
  <p:cSld name="CUSTOM_1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 txBox="1">
            <a:spLocks noGrp="1"/>
          </p:cNvSpPr>
          <p:nvPr>
            <p:ph type="subTitle" idx="1"/>
          </p:nvPr>
        </p:nvSpPr>
        <p:spPr>
          <a:xfrm>
            <a:off x="923475" y="1557650"/>
            <a:ext cx="29427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subTitle" idx="2"/>
          </p:nvPr>
        </p:nvSpPr>
        <p:spPr>
          <a:xfrm>
            <a:off x="923475" y="2455725"/>
            <a:ext cx="2755800" cy="10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Font typeface="Roboto Light"/>
              <a:buNone/>
              <a:defRPr sz="13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>
            <a:spLocks noGrp="1"/>
          </p:cNvSpPr>
          <p:nvPr>
            <p:ph type="pic" idx="3"/>
          </p:nvPr>
        </p:nvSpPr>
        <p:spPr>
          <a:xfrm>
            <a:off x="4163550" y="479400"/>
            <a:ext cx="3071400" cy="34332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41" name="Google Shape;41;p3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subTitle" idx="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subTitle" idx="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subTitle" idx="9"/>
          </p:nvPr>
        </p:nvSpPr>
        <p:spPr>
          <a:xfrm rot="-5400000">
            <a:off x="7294517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ubTitle" idx="14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"/>
          <p:cNvSpPr txBox="1">
            <a:spLocks noGrp="1"/>
          </p:cNvSpPr>
          <p:nvPr>
            <p:ph type="subTitle" idx="15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"/>
          <p:cNvSpPr txBox="1">
            <a:spLocks noGrp="1"/>
          </p:cNvSpPr>
          <p:nvPr>
            <p:ph type="subTitle" idx="17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subTitle" idx="21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"/>
          <p:cNvSpPr txBox="1">
            <a:spLocks noGrp="1"/>
          </p:cNvSpPr>
          <p:nvPr>
            <p:ph type="subTitle" idx="22"/>
          </p:nvPr>
        </p:nvSpPr>
        <p:spPr>
          <a:xfrm rot="-5400000">
            <a:off x="8303720" y="366125"/>
            <a:ext cx="8961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"/>
          <p:cNvSpPr txBox="1">
            <a:spLocks noGrp="1"/>
          </p:cNvSpPr>
          <p:nvPr>
            <p:ph type="subTitle" idx="23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"/>
          <p:cNvSpPr txBox="1">
            <a:spLocks noGrp="1"/>
          </p:cNvSpPr>
          <p:nvPr>
            <p:ph type="subTitle" idx="24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"/>
          <p:cNvSpPr txBox="1">
            <a:spLocks noGrp="1"/>
          </p:cNvSpPr>
          <p:nvPr>
            <p:ph type="subTitle" idx="2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"/>
          <p:cNvSpPr txBox="1">
            <a:spLocks noGrp="1"/>
          </p:cNvSpPr>
          <p:nvPr>
            <p:ph type="subTitle" idx="2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"/>
          <p:cNvSpPr txBox="1">
            <a:spLocks noGrp="1"/>
          </p:cNvSpPr>
          <p:nvPr>
            <p:ph type="subTitle" idx="27"/>
          </p:nvPr>
        </p:nvSpPr>
        <p:spPr>
          <a:xfrm rot="-5400000">
            <a:off x="6932746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"/>
          <p:cNvSpPr txBox="1">
            <a:spLocks noGrp="1"/>
          </p:cNvSpPr>
          <p:nvPr>
            <p:ph type="subTitle" idx="28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"/>
          <p:cNvSpPr txBox="1">
            <a:spLocks noGrp="1"/>
          </p:cNvSpPr>
          <p:nvPr>
            <p:ph type="subTitle" idx="29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"/>
          <p:cNvSpPr txBox="1">
            <a:spLocks noGrp="1"/>
          </p:cNvSpPr>
          <p:nvPr>
            <p:ph type="subTitle" idx="30"/>
          </p:nvPr>
        </p:nvSpPr>
        <p:spPr>
          <a:xfrm rot="-5400000">
            <a:off x="8340546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CUSTOM_1_1_2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"/>
          <p:cNvSpPr txBox="1">
            <a:spLocks noGrp="1"/>
          </p:cNvSpPr>
          <p:nvPr>
            <p:ph type="title"/>
          </p:nvPr>
        </p:nvSpPr>
        <p:spPr>
          <a:xfrm>
            <a:off x="118125" y="1642500"/>
            <a:ext cx="3090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1"/>
          <p:cNvSpPr txBox="1">
            <a:spLocks noGrp="1"/>
          </p:cNvSpPr>
          <p:nvPr>
            <p:ph type="body" idx="1"/>
          </p:nvPr>
        </p:nvSpPr>
        <p:spPr>
          <a:xfrm>
            <a:off x="4457450" y="1642500"/>
            <a:ext cx="42510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CUSTOM_1_2_2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2">
  <p:cSld name="CUSTOM_1_1_2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3">
  <p:cSld name="CUSTOM_1_1_1_2_1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4">
  <p:cSld name="CUSTOM_1_1_1_1_2_1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5">
  <p:cSld name="CUSTOM_1_1_1_1_1_2_1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6">
  <p:cSld name="CUSTOM_1_1_1_1_1_1_2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7">
  <p:cSld name="CUSTOM_1_1_1_1_1_1_1_2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8">
  <p:cSld name="CUSTOM_1_1_1_1_1_1_1_1_2_1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CUSTOM_1_1_1_2_1_1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1"/>
          </p:nvPr>
        </p:nvSpPr>
        <p:spPr>
          <a:xfrm>
            <a:off x="118125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subTitle" idx="2"/>
          </p:nvPr>
        </p:nvSpPr>
        <p:spPr>
          <a:xfrm>
            <a:off x="3153878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3"/>
          </p:nvPr>
        </p:nvSpPr>
        <p:spPr>
          <a:xfrm>
            <a:off x="6189630" y="2589425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0"/>
          <p:cNvSpPr txBox="1">
            <a:spLocks noGrp="1"/>
          </p:cNvSpPr>
          <p:nvPr>
            <p:ph type="subTitle" idx="4"/>
          </p:nvPr>
        </p:nvSpPr>
        <p:spPr>
          <a:xfrm>
            <a:off x="118125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30"/>
          <p:cNvSpPr txBox="1">
            <a:spLocks noGrp="1"/>
          </p:cNvSpPr>
          <p:nvPr>
            <p:ph type="subTitle" idx="5"/>
          </p:nvPr>
        </p:nvSpPr>
        <p:spPr>
          <a:xfrm>
            <a:off x="3153878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0"/>
          <p:cNvSpPr txBox="1">
            <a:spLocks noGrp="1"/>
          </p:cNvSpPr>
          <p:nvPr>
            <p:ph type="subTitle" idx="6"/>
          </p:nvPr>
        </p:nvSpPr>
        <p:spPr>
          <a:xfrm>
            <a:off x="6189630" y="3875300"/>
            <a:ext cx="2818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CUSTOM_1_1_1_1_2_1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31"/>
          <p:cNvSpPr txBox="1">
            <a:spLocks noGrp="1"/>
          </p:cNvSpPr>
          <p:nvPr>
            <p:ph type="body" idx="1"/>
          </p:nvPr>
        </p:nvSpPr>
        <p:spPr>
          <a:xfrm>
            <a:off x="118125" y="2124100"/>
            <a:ext cx="2616600" cy="23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297" name="Google Shape;297;p31"/>
          <p:cNvSpPr>
            <a:spLocks noGrp="1"/>
          </p:cNvSpPr>
          <p:nvPr>
            <p:ph type="pic" idx="2"/>
          </p:nvPr>
        </p:nvSpPr>
        <p:spPr>
          <a:xfrm>
            <a:off x="2921875" y="2124100"/>
            <a:ext cx="6086100" cy="2905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CUSTOM_1_1_1_1_1_2_1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2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32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2" name="Google Shape;302;p32"/>
          <p:cNvSpPr txBox="1">
            <a:spLocks noGrp="1"/>
          </p:cNvSpPr>
          <p:nvPr>
            <p:ph type="subTitle" idx="3"/>
          </p:nvPr>
        </p:nvSpPr>
        <p:spPr>
          <a:xfrm>
            <a:off x="5008438" y="2031450"/>
            <a:ext cx="35715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32"/>
          <p:cNvSpPr txBox="1">
            <a:spLocks noGrp="1"/>
          </p:cNvSpPr>
          <p:nvPr>
            <p:ph type="body" idx="4"/>
          </p:nvPr>
        </p:nvSpPr>
        <p:spPr>
          <a:xfrm>
            <a:off x="5008438" y="3285000"/>
            <a:ext cx="35715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CUSTOM_1_1_1_1_1_1_2_1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33"/>
          <p:cNvSpPr txBox="1">
            <a:spLocks noGrp="1"/>
          </p:cNvSpPr>
          <p:nvPr>
            <p:ph type="subTitle" idx="1"/>
          </p:nvPr>
        </p:nvSpPr>
        <p:spPr>
          <a:xfrm>
            <a:off x="638963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33"/>
          <p:cNvSpPr txBox="1">
            <a:spLocks noGrp="1"/>
          </p:cNvSpPr>
          <p:nvPr>
            <p:ph type="body" idx="2"/>
          </p:nvPr>
        </p:nvSpPr>
        <p:spPr>
          <a:xfrm>
            <a:off x="638963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33"/>
          <p:cNvSpPr txBox="1">
            <a:spLocks noGrp="1"/>
          </p:cNvSpPr>
          <p:nvPr>
            <p:ph type="subTitle" idx="3"/>
          </p:nvPr>
        </p:nvSpPr>
        <p:spPr>
          <a:xfrm>
            <a:off x="3448098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3"/>
          <p:cNvSpPr txBox="1">
            <a:spLocks noGrp="1"/>
          </p:cNvSpPr>
          <p:nvPr>
            <p:ph type="body" idx="4"/>
          </p:nvPr>
        </p:nvSpPr>
        <p:spPr>
          <a:xfrm>
            <a:off x="3448098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0" name="Google Shape;310;p33"/>
          <p:cNvSpPr txBox="1">
            <a:spLocks noGrp="1"/>
          </p:cNvSpPr>
          <p:nvPr>
            <p:ph type="subTitle" idx="5"/>
          </p:nvPr>
        </p:nvSpPr>
        <p:spPr>
          <a:xfrm>
            <a:off x="6202551" y="2031450"/>
            <a:ext cx="22683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3"/>
          <p:cNvSpPr txBox="1">
            <a:spLocks noGrp="1"/>
          </p:cNvSpPr>
          <p:nvPr>
            <p:ph type="body" idx="6"/>
          </p:nvPr>
        </p:nvSpPr>
        <p:spPr>
          <a:xfrm>
            <a:off x="6202551" y="3285000"/>
            <a:ext cx="22683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CUSTOM_1_1_1_1_1_1_1_2_1_1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54117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34"/>
          <p:cNvSpPr txBox="1">
            <a:spLocks noGrp="1"/>
          </p:cNvSpPr>
          <p:nvPr>
            <p:ph type="body" idx="2"/>
          </p:nvPr>
        </p:nvSpPr>
        <p:spPr>
          <a:xfrm>
            <a:off x="54117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6" name="Google Shape;316;p34"/>
          <p:cNvSpPr txBox="1">
            <a:spLocks noGrp="1"/>
          </p:cNvSpPr>
          <p:nvPr>
            <p:ph type="subTitle" idx="3"/>
          </p:nvPr>
        </p:nvSpPr>
        <p:spPr>
          <a:xfrm>
            <a:off x="2661138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34"/>
          <p:cNvSpPr txBox="1">
            <a:spLocks noGrp="1"/>
          </p:cNvSpPr>
          <p:nvPr>
            <p:ph type="body" idx="4"/>
          </p:nvPr>
        </p:nvSpPr>
        <p:spPr>
          <a:xfrm>
            <a:off x="2661138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18" name="Google Shape;318;p34"/>
          <p:cNvSpPr txBox="1">
            <a:spLocks noGrp="1"/>
          </p:cNvSpPr>
          <p:nvPr>
            <p:ph type="subTitle" idx="5"/>
          </p:nvPr>
        </p:nvSpPr>
        <p:spPr>
          <a:xfrm>
            <a:off x="47654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34"/>
          <p:cNvSpPr txBox="1">
            <a:spLocks noGrp="1"/>
          </p:cNvSpPr>
          <p:nvPr>
            <p:ph type="body" idx="6"/>
          </p:nvPr>
        </p:nvSpPr>
        <p:spPr>
          <a:xfrm>
            <a:off x="47654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0" name="Google Shape;320;p34"/>
          <p:cNvSpPr txBox="1">
            <a:spLocks noGrp="1"/>
          </p:cNvSpPr>
          <p:nvPr>
            <p:ph type="subTitle" idx="7"/>
          </p:nvPr>
        </p:nvSpPr>
        <p:spPr>
          <a:xfrm>
            <a:off x="6869735" y="2031450"/>
            <a:ext cx="17331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34"/>
          <p:cNvSpPr txBox="1">
            <a:spLocks noGrp="1"/>
          </p:cNvSpPr>
          <p:nvPr>
            <p:ph type="body" idx="8"/>
          </p:nvPr>
        </p:nvSpPr>
        <p:spPr>
          <a:xfrm>
            <a:off x="6869735" y="3285000"/>
            <a:ext cx="1733100" cy="17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CUSTOM_1_1_1_1_1_1_1_1_2_1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5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35"/>
          <p:cNvSpPr>
            <a:spLocks noGrp="1"/>
          </p:cNvSpPr>
          <p:nvPr>
            <p:ph type="pic" idx="2"/>
          </p:nvPr>
        </p:nvSpPr>
        <p:spPr>
          <a:xfrm>
            <a:off x="118075" y="1318850"/>
            <a:ext cx="8889900" cy="37104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CUSTOM_1_2_3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158263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36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29" name="Google Shape;329;p36"/>
          <p:cNvSpPr>
            <a:spLocks noGrp="1"/>
          </p:cNvSpPr>
          <p:nvPr>
            <p:ph type="pic" idx="3"/>
          </p:nvPr>
        </p:nvSpPr>
        <p:spPr>
          <a:xfrm>
            <a:off x="158263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0" name="Google Shape;330;p36"/>
          <p:cNvSpPr txBox="1">
            <a:spLocks noGrp="1"/>
          </p:cNvSpPr>
          <p:nvPr>
            <p:ph type="subTitle" idx="4"/>
          </p:nvPr>
        </p:nvSpPr>
        <p:spPr>
          <a:xfrm>
            <a:off x="4668738" y="2008900"/>
            <a:ext cx="43170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36"/>
          <p:cNvSpPr txBox="1">
            <a:spLocks noGrp="1"/>
          </p:cNvSpPr>
          <p:nvPr>
            <p:ph type="body" idx="5"/>
          </p:nvPr>
        </p:nvSpPr>
        <p:spPr>
          <a:xfrm>
            <a:off x="4668750" y="2392475"/>
            <a:ext cx="43170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2" name="Google Shape;332;p36"/>
          <p:cNvSpPr>
            <a:spLocks noGrp="1"/>
          </p:cNvSpPr>
          <p:nvPr>
            <p:ph type="pic" idx="6"/>
          </p:nvPr>
        </p:nvSpPr>
        <p:spPr>
          <a:xfrm>
            <a:off x="4668738" y="2816950"/>
            <a:ext cx="43170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90">
          <p15:clr>
            <a:srgbClr val="E46962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CUSTOM_1_1_2_3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7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7"/>
          <p:cNvSpPr txBox="1">
            <a:spLocks noGrp="1"/>
          </p:cNvSpPr>
          <p:nvPr>
            <p:ph type="subTitle" idx="1"/>
          </p:nvPr>
        </p:nvSpPr>
        <p:spPr>
          <a:xfrm>
            <a:off x="158276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37"/>
          <p:cNvSpPr txBox="1">
            <a:spLocks noGrp="1"/>
          </p:cNvSpPr>
          <p:nvPr>
            <p:ph type="body" idx="2"/>
          </p:nvPr>
        </p:nvSpPr>
        <p:spPr>
          <a:xfrm>
            <a:off x="158275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37" name="Google Shape;337;p37"/>
          <p:cNvSpPr>
            <a:spLocks noGrp="1"/>
          </p:cNvSpPr>
          <p:nvPr>
            <p:ph type="pic" idx="3"/>
          </p:nvPr>
        </p:nvSpPr>
        <p:spPr>
          <a:xfrm>
            <a:off x="158276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38" name="Google Shape;338;p37"/>
          <p:cNvSpPr txBox="1">
            <a:spLocks noGrp="1"/>
          </p:cNvSpPr>
          <p:nvPr>
            <p:ph type="subTitle" idx="4"/>
          </p:nvPr>
        </p:nvSpPr>
        <p:spPr>
          <a:xfrm>
            <a:off x="31509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37"/>
          <p:cNvSpPr txBox="1">
            <a:spLocks noGrp="1"/>
          </p:cNvSpPr>
          <p:nvPr>
            <p:ph type="body" idx="5"/>
          </p:nvPr>
        </p:nvSpPr>
        <p:spPr>
          <a:xfrm>
            <a:off x="3150973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0" name="Google Shape;340;p37"/>
          <p:cNvSpPr>
            <a:spLocks noGrp="1"/>
          </p:cNvSpPr>
          <p:nvPr>
            <p:ph type="pic" idx="6"/>
          </p:nvPr>
        </p:nvSpPr>
        <p:spPr>
          <a:xfrm>
            <a:off x="31509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1" name="Google Shape;341;p37"/>
          <p:cNvSpPr txBox="1">
            <a:spLocks noGrp="1"/>
          </p:cNvSpPr>
          <p:nvPr>
            <p:ph type="subTitle" idx="7"/>
          </p:nvPr>
        </p:nvSpPr>
        <p:spPr>
          <a:xfrm>
            <a:off x="6143673" y="2008900"/>
            <a:ext cx="2864400" cy="108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body" idx="8"/>
          </p:nvPr>
        </p:nvSpPr>
        <p:spPr>
          <a:xfrm>
            <a:off x="6143674" y="2392475"/>
            <a:ext cx="28644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/>
            </a:lvl9pPr>
          </a:lstStyle>
          <a:p>
            <a:endParaRPr/>
          </a:p>
        </p:txBody>
      </p:sp>
      <p:sp>
        <p:nvSpPr>
          <p:cNvPr id="343" name="Google Shape;343;p37"/>
          <p:cNvSpPr>
            <a:spLocks noGrp="1"/>
          </p:cNvSpPr>
          <p:nvPr>
            <p:ph type="pic" idx="9"/>
          </p:nvPr>
        </p:nvSpPr>
        <p:spPr>
          <a:xfrm>
            <a:off x="6143673" y="2816950"/>
            <a:ext cx="2864400" cy="21312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CUSTOM_1_1_1_2_2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8"/>
          <p:cNvSpPr>
            <a:spLocks noGrp="1"/>
          </p:cNvSpPr>
          <p:nvPr>
            <p:ph type="pic" idx="2"/>
          </p:nvPr>
        </p:nvSpPr>
        <p:spPr>
          <a:xfrm>
            <a:off x="118075" y="114300"/>
            <a:ext cx="8889900" cy="49149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CUSTOM_1_1_1_1_2_2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8889900" cy="1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39"/>
          <p:cNvSpPr>
            <a:spLocks noGrp="1"/>
          </p:cNvSpPr>
          <p:nvPr>
            <p:ph type="pic" idx="2"/>
          </p:nvPr>
        </p:nvSpPr>
        <p:spPr>
          <a:xfrm>
            <a:off x="1582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49" name="Google Shape;349;p39"/>
          <p:cNvSpPr>
            <a:spLocks noGrp="1"/>
          </p:cNvSpPr>
          <p:nvPr>
            <p:ph type="pic" idx="3"/>
          </p:nvPr>
        </p:nvSpPr>
        <p:spPr>
          <a:xfrm>
            <a:off x="3150974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0" name="Google Shape;350;p39"/>
          <p:cNvSpPr>
            <a:spLocks noGrp="1"/>
          </p:cNvSpPr>
          <p:nvPr>
            <p:ph type="pic" idx="4"/>
          </p:nvPr>
        </p:nvSpPr>
        <p:spPr>
          <a:xfrm>
            <a:off x="6143675" y="1268925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1" name="Google Shape;351;p39"/>
          <p:cNvSpPr>
            <a:spLocks noGrp="1"/>
          </p:cNvSpPr>
          <p:nvPr>
            <p:ph type="pic" idx="5"/>
          </p:nvPr>
        </p:nvSpPr>
        <p:spPr>
          <a:xfrm>
            <a:off x="1582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2" name="Google Shape;352;p39"/>
          <p:cNvSpPr>
            <a:spLocks noGrp="1"/>
          </p:cNvSpPr>
          <p:nvPr>
            <p:ph type="pic" idx="6"/>
          </p:nvPr>
        </p:nvSpPr>
        <p:spPr>
          <a:xfrm>
            <a:off x="3150974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3" name="Google Shape;353;p39"/>
          <p:cNvSpPr>
            <a:spLocks noGrp="1"/>
          </p:cNvSpPr>
          <p:nvPr>
            <p:ph type="pic" idx="7"/>
          </p:nvPr>
        </p:nvSpPr>
        <p:spPr>
          <a:xfrm>
            <a:off x="6143675" y="2561998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4" name="Google Shape;354;p39"/>
          <p:cNvSpPr>
            <a:spLocks noGrp="1"/>
          </p:cNvSpPr>
          <p:nvPr>
            <p:ph type="pic" idx="8"/>
          </p:nvPr>
        </p:nvSpPr>
        <p:spPr>
          <a:xfrm>
            <a:off x="1582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5" name="Google Shape;355;p39"/>
          <p:cNvSpPr>
            <a:spLocks noGrp="1"/>
          </p:cNvSpPr>
          <p:nvPr>
            <p:ph type="pic" idx="9"/>
          </p:nvPr>
        </p:nvSpPr>
        <p:spPr>
          <a:xfrm>
            <a:off x="3150974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  <p:sp>
        <p:nvSpPr>
          <p:cNvPr id="356" name="Google Shape;356;p39"/>
          <p:cNvSpPr>
            <a:spLocks noGrp="1"/>
          </p:cNvSpPr>
          <p:nvPr>
            <p:ph type="pic" idx="13"/>
          </p:nvPr>
        </p:nvSpPr>
        <p:spPr>
          <a:xfrm>
            <a:off x="6143675" y="3855070"/>
            <a:ext cx="2864400" cy="1202700"/>
          </a:xfrm>
          <a:prstGeom prst="roundRect">
            <a:avLst>
              <a:gd name="adj" fmla="val 4077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2" name="Google Shape;72;p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SzPts val="1000"/>
              <a:buChar char="○"/>
              <a:defRPr/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SzPts val="10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 with section dividers">
  <p:cSld name="CUSTOM_1_1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1031075" y="114300"/>
            <a:ext cx="64428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subTitle" idx="1"/>
          </p:nvPr>
        </p:nvSpPr>
        <p:spPr>
          <a:xfrm>
            <a:off x="1031075" y="1235275"/>
            <a:ext cx="3575700" cy="13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2pPr>
            <a:lvl3pPr lvl="2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3pPr>
            <a:lvl4pPr lvl="3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4pPr>
            <a:lvl5pPr lvl="4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5pPr>
            <a:lvl6pPr lvl="5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6pPr>
            <a:lvl7pPr lvl="6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7pPr>
            <a:lvl8pPr lvl="7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8pPr>
            <a:lvl9pPr lvl="8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ubTitle" idx="2"/>
          </p:nvPr>
        </p:nvSpPr>
        <p:spPr>
          <a:xfrm>
            <a:off x="5578299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6"/>
          <p:cNvSpPr txBox="1">
            <a:spLocks noGrp="1"/>
          </p:cNvSpPr>
          <p:nvPr>
            <p:ph type="subTitle" idx="3"/>
          </p:nvPr>
        </p:nvSpPr>
        <p:spPr>
          <a:xfrm>
            <a:off x="5578300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subTitle" idx="4"/>
          </p:nvPr>
        </p:nvSpPr>
        <p:spPr>
          <a:xfrm>
            <a:off x="3304687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1" name="Google Shape;81;p6"/>
          <p:cNvSpPr txBox="1">
            <a:spLocks noGrp="1"/>
          </p:cNvSpPr>
          <p:nvPr>
            <p:ph type="subTitle" idx="5"/>
          </p:nvPr>
        </p:nvSpPr>
        <p:spPr>
          <a:xfrm>
            <a:off x="3304687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6"/>
          <p:cNvSpPr txBox="1">
            <a:spLocks noGrp="1"/>
          </p:cNvSpPr>
          <p:nvPr>
            <p:ph type="subTitle" idx="6"/>
          </p:nvPr>
        </p:nvSpPr>
        <p:spPr>
          <a:xfrm>
            <a:off x="1031075" y="3182825"/>
            <a:ext cx="23037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3" name="Google Shape;83;p6"/>
          <p:cNvSpPr txBox="1">
            <a:spLocks noGrp="1"/>
          </p:cNvSpPr>
          <p:nvPr>
            <p:ph type="subTitle" idx="7"/>
          </p:nvPr>
        </p:nvSpPr>
        <p:spPr>
          <a:xfrm>
            <a:off x="1031075" y="3600525"/>
            <a:ext cx="2080200" cy="14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subTitle" idx="8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subTitle" idx="9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6"/>
          <p:cNvSpPr txBox="1">
            <a:spLocks noGrp="1"/>
          </p:cNvSpPr>
          <p:nvPr>
            <p:ph type="subTitle" idx="13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6"/>
          <p:cNvSpPr txBox="1">
            <a:spLocks noGrp="1"/>
          </p:cNvSpPr>
          <p:nvPr>
            <p:ph type="subTitle" idx="14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"/>
          <p:cNvSpPr txBox="1">
            <a:spLocks noGrp="1"/>
          </p:cNvSpPr>
          <p:nvPr>
            <p:ph type="subTitle" idx="15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subTitle" idx="16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"/>
          <p:cNvSpPr txBox="1">
            <a:spLocks noGrp="1"/>
          </p:cNvSpPr>
          <p:nvPr>
            <p:ph type="subTitle" idx="17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"/>
          <p:cNvSpPr txBox="1">
            <a:spLocks noGrp="1"/>
          </p:cNvSpPr>
          <p:nvPr>
            <p:ph type="subTitle" idx="18"/>
          </p:nvPr>
        </p:nvSpPr>
        <p:spPr>
          <a:xfrm rot="-5400000">
            <a:off x="7173022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subTitle" idx="19"/>
          </p:nvPr>
        </p:nvSpPr>
        <p:spPr>
          <a:xfrm rot="-5400000">
            <a:off x="7548008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subTitle" idx="20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ubTitle" idx="21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2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subTitle" idx="2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"/>
          <p:cNvSpPr txBox="1">
            <a:spLocks noGrp="1"/>
          </p:cNvSpPr>
          <p:nvPr>
            <p:ph type="subTitle" idx="2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subTitle" idx="25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subTitle" idx="26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subTitle" idx="27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ubTitle" idx="28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subTitle" idx="29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subTitle" idx="30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ubTitle" idx="31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ubTitle" idx="32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"/>
          <p:cNvSpPr txBox="1">
            <a:spLocks noGrp="1"/>
          </p:cNvSpPr>
          <p:nvPr>
            <p:ph type="subTitle" idx="33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"/>
          <p:cNvSpPr txBox="1">
            <a:spLocks noGrp="1"/>
          </p:cNvSpPr>
          <p:nvPr>
            <p:ph type="subTitle" idx="34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33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 with section dividers">
  <p:cSld name="CUSTOM_1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24713" y="121125"/>
            <a:ext cx="6442800" cy="220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>
            <a:spLocks noGrp="1"/>
          </p:cNvSpPr>
          <p:nvPr>
            <p:ph type="pic" idx="2"/>
          </p:nvPr>
        </p:nvSpPr>
        <p:spPr>
          <a:xfrm>
            <a:off x="1324713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1" name="Google Shape;111;p7"/>
          <p:cNvSpPr>
            <a:spLocks noGrp="1"/>
          </p:cNvSpPr>
          <p:nvPr>
            <p:ph type="pic" idx="3"/>
          </p:nvPr>
        </p:nvSpPr>
        <p:spPr>
          <a:xfrm>
            <a:off x="3625350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2" name="Google Shape;112;p7"/>
          <p:cNvSpPr>
            <a:spLocks noGrp="1"/>
          </p:cNvSpPr>
          <p:nvPr>
            <p:ph type="pic" idx="4"/>
          </p:nvPr>
        </p:nvSpPr>
        <p:spPr>
          <a:xfrm>
            <a:off x="5925988" y="1715450"/>
            <a:ext cx="1441800" cy="1611600"/>
          </a:xfrm>
          <a:prstGeom prst="roundRect">
            <a:avLst>
              <a:gd name="adj" fmla="val 7131"/>
            </a:avLst>
          </a:prstGeom>
          <a:noFill/>
          <a:ln>
            <a:noFill/>
          </a:ln>
        </p:spPr>
      </p:sp>
      <p:sp>
        <p:nvSpPr>
          <p:cNvPr id="113" name="Google Shape;113;p7"/>
          <p:cNvSpPr txBox="1">
            <a:spLocks noGrp="1"/>
          </p:cNvSpPr>
          <p:nvPr>
            <p:ph type="subTitle" idx="1"/>
          </p:nvPr>
        </p:nvSpPr>
        <p:spPr>
          <a:xfrm>
            <a:off x="1324713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subTitle" idx="5"/>
          </p:nvPr>
        </p:nvSpPr>
        <p:spPr>
          <a:xfrm>
            <a:off x="3637156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5" name="Google Shape;115;p7"/>
          <p:cNvSpPr txBox="1">
            <a:spLocks noGrp="1"/>
          </p:cNvSpPr>
          <p:nvPr>
            <p:ph type="subTitle" idx="6"/>
          </p:nvPr>
        </p:nvSpPr>
        <p:spPr>
          <a:xfrm>
            <a:off x="5925988" y="3492200"/>
            <a:ext cx="2088000" cy="7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6" name="Google Shape;116;p7"/>
          <p:cNvSpPr txBox="1">
            <a:spLocks noGrp="1"/>
          </p:cNvSpPr>
          <p:nvPr>
            <p:ph type="subTitle" idx="7"/>
          </p:nvPr>
        </p:nvSpPr>
        <p:spPr>
          <a:xfrm>
            <a:off x="1324713" y="4040125"/>
            <a:ext cx="19980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"/>
          <p:cNvSpPr txBox="1">
            <a:spLocks noGrp="1"/>
          </p:cNvSpPr>
          <p:nvPr>
            <p:ph type="subTitle" idx="8"/>
          </p:nvPr>
        </p:nvSpPr>
        <p:spPr>
          <a:xfrm>
            <a:off x="3637147" y="4040125"/>
            <a:ext cx="21636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"/>
          <p:cNvSpPr txBox="1">
            <a:spLocks noGrp="1"/>
          </p:cNvSpPr>
          <p:nvPr>
            <p:ph type="subTitle" idx="9"/>
          </p:nvPr>
        </p:nvSpPr>
        <p:spPr>
          <a:xfrm>
            <a:off x="5925988" y="4040125"/>
            <a:ext cx="2060400" cy="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Font typeface="Roboto Light"/>
              <a:buNone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7"/>
          <p:cNvSpPr txBox="1">
            <a:spLocks noGrp="1"/>
          </p:cNvSpPr>
          <p:nvPr>
            <p:ph type="subTitle" idx="22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"/>
          <p:cNvSpPr txBox="1">
            <a:spLocks noGrp="1"/>
          </p:cNvSpPr>
          <p:nvPr>
            <p:ph type="subTitle" idx="23"/>
          </p:nvPr>
        </p:nvSpPr>
        <p:spPr>
          <a:xfrm rot="-5400000">
            <a:off x="78015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subTitle" idx="24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subTitle" idx="25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subTitle" idx="26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ubTitle" idx="27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subTitle" idx="28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ubTitle" idx="29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subTitle" idx="30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subTitle" idx="31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3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subTitle" idx="3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subTitle" idx="3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subTitle" idx="35"/>
          </p:nvPr>
        </p:nvSpPr>
        <p:spPr>
          <a:xfrm rot="-5400000">
            <a:off x="74274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subTitle" idx="3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with section dividers">
  <p:cSld name="CUSTOM_1_1_1_1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1640675" y="114300"/>
            <a:ext cx="6442800" cy="19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subTitle" idx="1"/>
          </p:nvPr>
        </p:nvSpPr>
        <p:spPr>
          <a:xfrm>
            <a:off x="1640675" y="2646375"/>
            <a:ext cx="3575700" cy="7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00"/>
              <a:buFont typeface="Roboto Light"/>
              <a:buNone/>
              <a:defRPr sz="19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subTitle" idx="2"/>
          </p:nvPr>
        </p:nvSpPr>
        <p:spPr>
          <a:xfrm>
            <a:off x="1640675" y="2205700"/>
            <a:ext cx="5533800" cy="8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subTitle" idx="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subTitle" idx="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"/>
          <p:cNvSpPr txBox="1">
            <a:spLocks noGrp="1"/>
          </p:cNvSpPr>
          <p:nvPr>
            <p:ph type="subTitle" idx="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"/>
          <p:cNvSpPr txBox="1">
            <a:spLocks noGrp="1"/>
          </p:cNvSpPr>
          <p:nvPr>
            <p:ph type="subTitle" idx="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subTitle" idx="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ubTitle" idx="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subTitle" idx="13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subTitle" idx="14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subTitle" idx="15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"/>
          <p:cNvSpPr txBox="1">
            <a:spLocks noGrp="1"/>
          </p:cNvSpPr>
          <p:nvPr>
            <p:ph type="subTitle" idx="16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8"/>
          <p:cNvSpPr txBox="1">
            <a:spLocks noGrp="1"/>
          </p:cNvSpPr>
          <p:nvPr>
            <p:ph type="subTitle" idx="17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"/>
          <p:cNvSpPr txBox="1">
            <a:spLocks noGrp="1"/>
          </p:cNvSpPr>
          <p:nvPr>
            <p:ph type="subTitle" idx="19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8"/>
          <p:cNvSpPr txBox="1">
            <a:spLocks noGrp="1"/>
          </p:cNvSpPr>
          <p:nvPr>
            <p:ph type="subTitle" idx="20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8"/>
          <p:cNvSpPr txBox="1">
            <a:spLocks noGrp="1"/>
          </p:cNvSpPr>
          <p:nvPr>
            <p:ph type="subTitle" idx="21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8"/>
          <p:cNvSpPr txBox="1">
            <a:spLocks noGrp="1"/>
          </p:cNvSpPr>
          <p:nvPr>
            <p:ph type="subTitle" idx="22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ubTitle" idx="23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"/>
          <p:cNvSpPr txBox="1">
            <a:spLocks noGrp="1"/>
          </p:cNvSpPr>
          <p:nvPr>
            <p:ph type="subTitle" idx="25"/>
          </p:nvPr>
        </p:nvSpPr>
        <p:spPr>
          <a:xfrm rot="-5400000">
            <a:off x="80549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subTitle" idx="26"/>
          </p:nvPr>
        </p:nvSpPr>
        <p:spPr>
          <a:xfrm rot="-5400000">
            <a:off x="76908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subTitle" idx="27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ubTitle" idx="28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subTitle" idx="29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12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section dividers">
  <p:cSld name="CUSTOM_1_1_1_1_1_1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 txBox="1">
            <a:spLocks noGrp="1"/>
          </p:cNvSpPr>
          <p:nvPr>
            <p:ph type="subTitle" idx="1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9"/>
          <p:cNvSpPr txBox="1">
            <a:spLocks noGrp="1"/>
          </p:cNvSpPr>
          <p:nvPr>
            <p:ph type="subTitle" idx="2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ubTitle" idx="3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subTitle" idx="4"/>
          </p:nvPr>
        </p:nvSpPr>
        <p:spPr>
          <a:xfrm rot="-5400000">
            <a:off x="8345233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subTitle" idx="5"/>
          </p:nvPr>
        </p:nvSpPr>
        <p:spPr>
          <a:xfrm rot="-5400000">
            <a:off x="7937504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9"/>
          <p:cNvSpPr txBox="1">
            <a:spLocks noGrp="1"/>
          </p:cNvSpPr>
          <p:nvPr>
            <p:ph type="subTitle" idx="6"/>
          </p:nvPr>
        </p:nvSpPr>
        <p:spPr>
          <a:xfrm rot="-5400000">
            <a:off x="8308483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"/>
          <p:cNvSpPr txBox="1">
            <a:spLocks noGrp="1"/>
          </p:cNvSpPr>
          <p:nvPr>
            <p:ph type="subTitle" idx="7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subTitle" idx="8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subTitle" idx="9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subTitle" idx="13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9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5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"/>
          <p:cNvSpPr txBox="1">
            <a:spLocks noGrp="1"/>
          </p:cNvSpPr>
          <p:nvPr>
            <p:ph type="subTitle" idx="16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9"/>
          <p:cNvSpPr txBox="1">
            <a:spLocks noGrp="1"/>
          </p:cNvSpPr>
          <p:nvPr>
            <p:ph type="subTitle" idx="17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9"/>
          <p:cNvSpPr txBox="1">
            <a:spLocks noGrp="1"/>
          </p:cNvSpPr>
          <p:nvPr>
            <p:ph type="subTitle" idx="18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9"/>
          <p:cNvSpPr txBox="1">
            <a:spLocks noGrp="1"/>
          </p:cNvSpPr>
          <p:nvPr>
            <p:ph type="subTitle" idx="19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subTitle" idx="20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subTitle" idx="21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9"/>
          <p:cNvSpPr txBox="1">
            <a:spLocks noGrp="1"/>
          </p:cNvSpPr>
          <p:nvPr>
            <p:ph type="subTitle" idx="22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9"/>
          <p:cNvSpPr txBox="1">
            <a:spLocks noGrp="1"/>
          </p:cNvSpPr>
          <p:nvPr>
            <p:ph type="subTitle" idx="23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"/>
          <p:cNvSpPr txBox="1">
            <a:spLocks noGrp="1"/>
          </p:cNvSpPr>
          <p:nvPr>
            <p:ph type="subTitle" idx="24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9"/>
          <p:cNvSpPr txBox="1">
            <a:spLocks noGrp="1"/>
          </p:cNvSpPr>
          <p:nvPr>
            <p:ph type="subTitle" idx="25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ubTitle" idx="26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9"/>
          <p:cNvSpPr txBox="1">
            <a:spLocks noGrp="1"/>
          </p:cNvSpPr>
          <p:nvPr>
            <p:ph type="subTitle" idx="27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with section dividers">
  <p:cSld name="CUSTOM_1_1_1_1_1_1_1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>
            <a:spLocks noGrp="1"/>
          </p:cNvSpPr>
          <p:nvPr>
            <p:ph type="title"/>
          </p:nvPr>
        </p:nvSpPr>
        <p:spPr>
          <a:xfrm>
            <a:off x="2338150" y="114300"/>
            <a:ext cx="6442800" cy="24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10"/>
          <p:cNvSpPr txBox="1">
            <a:spLocks noGrp="1"/>
          </p:cNvSpPr>
          <p:nvPr>
            <p:ph type="subTitle" idx="1"/>
          </p:nvPr>
        </p:nvSpPr>
        <p:spPr>
          <a:xfrm>
            <a:off x="2338150" y="3498725"/>
            <a:ext cx="5812500" cy="15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0"/>
          <p:cNvSpPr txBox="1">
            <a:spLocks noGrp="1"/>
          </p:cNvSpPr>
          <p:nvPr>
            <p:ph type="subTitle" idx="2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10"/>
          <p:cNvSpPr txBox="1">
            <a:spLocks noGrp="1"/>
          </p:cNvSpPr>
          <p:nvPr>
            <p:ph type="subTitle" idx="3"/>
          </p:nvPr>
        </p:nvSpPr>
        <p:spPr>
          <a:xfrm rot="-5400000">
            <a:off x="819947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10"/>
          <p:cNvSpPr txBox="1">
            <a:spLocks noGrp="1"/>
          </p:cNvSpPr>
          <p:nvPr>
            <p:ph type="subTitle" idx="4"/>
          </p:nvPr>
        </p:nvSpPr>
        <p:spPr>
          <a:xfrm rot="-5400000">
            <a:off x="8572825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0"/>
          <p:cNvSpPr txBox="1">
            <a:spLocks noGrp="1"/>
          </p:cNvSpPr>
          <p:nvPr>
            <p:ph type="subTitle" idx="5"/>
          </p:nvPr>
        </p:nvSpPr>
        <p:spPr>
          <a:xfrm rot="-5400000">
            <a:off x="1283021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0"/>
          <p:cNvSpPr txBox="1">
            <a:spLocks noGrp="1"/>
          </p:cNvSpPr>
          <p:nvPr>
            <p:ph type="subTitle" idx="6"/>
          </p:nvPr>
        </p:nvSpPr>
        <p:spPr>
          <a:xfrm rot="-5400000">
            <a:off x="875292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10"/>
          <p:cNvSpPr txBox="1">
            <a:spLocks noGrp="1"/>
          </p:cNvSpPr>
          <p:nvPr>
            <p:ph type="subTitle" idx="7"/>
          </p:nvPr>
        </p:nvSpPr>
        <p:spPr>
          <a:xfrm rot="-5400000">
            <a:off x="1246271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10"/>
          <p:cNvSpPr txBox="1">
            <a:spLocks noGrp="1"/>
          </p:cNvSpPr>
          <p:nvPr>
            <p:ph type="subTitle" idx="8"/>
          </p:nvPr>
        </p:nvSpPr>
        <p:spPr>
          <a:xfrm rot="-5400000">
            <a:off x="10192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0"/>
          <p:cNvSpPr txBox="1">
            <a:spLocks noGrp="1"/>
          </p:cNvSpPr>
          <p:nvPr>
            <p:ph type="subTitle" idx="9"/>
          </p:nvPr>
        </p:nvSpPr>
        <p:spPr>
          <a:xfrm rot="-5400000">
            <a:off x="982692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"/>
          <p:cNvSpPr txBox="1">
            <a:spLocks noGrp="1"/>
          </p:cNvSpPr>
          <p:nvPr>
            <p:ph type="subTitle" idx="13"/>
          </p:nvPr>
        </p:nvSpPr>
        <p:spPr>
          <a:xfrm rot="-5400000">
            <a:off x="618596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0"/>
          <p:cNvSpPr txBox="1">
            <a:spLocks noGrp="1"/>
          </p:cNvSpPr>
          <p:nvPr>
            <p:ph type="subTitle" idx="1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subTitle" idx="15"/>
          </p:nvPr>
        </p:nvSpPr>
        <p:spPr>
          <a:xfrm rot="-5400000">
            <a:off x="-2835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10"/>
          <p:cNvSpPr txBox="1">
            <a:spLocks noGrp="1"/>
          </p:cNvSpPr>
          <p:nvPr>
            <p:ph type="subTitle" idx="16"/>
          </p:nvPr>
        </p:nvSpPr>
        <p:spPr>
          <a:xfrm rot="-5400000">
            <a:off x="-23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"/>
          <p:cNvSpPr txBox="1">
            <a:spLocks noGrp="1"/>
          </p:cNvSpPr>
          <p:nvPr>
            <p:ph type="subTitle" idx="17"/>
          </p:nvPr>
        </p:nvSpPr>
        <p:spPr>
          <a:xfrm rot="-5400000">
            <a:off x="-22800" y="328625"/>
            <a:ext cx="8223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10"/>
          <p:cNvSpPr txBox="1">
            <a:spLocks noGrp="1"/>
          </p:cNvSpPr>
          <p:nvPr>
            <p:ph type="subTitle" idx="18"/>
          </p:nvPr>
        </p:nvSpPr>
        <p:spPr>
          <a:xfrm rot="-5400000">
            <a:off x="22624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0"/>
          <p:cNvSpPr txBox="1">
            <a:spLocks noGrp="1"/>
          </p:cNvSpPr>
          <p:nvPr>
            <p:ph type="subTitle" idx="19"/>
          </p:nvPr>
        </p:nvSpPr>
        <p:spPr>
          <a:xfrm rot="-5400000">
            <a:off x="189642" y="367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0"/>
          <p:cNvSpPr txBox="1">
            <a:spLocks noGrp="1"/>
          </p:cNvSpPr>
          <p:nvPr>
            <p:ph type="subTitle" idx="20"/>
          </p:nvPr>
        </p:nvSpPr>
        <p:spPr>
          <a:xfrm rot="-5400000">
            <a:off x="513446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0"/>
          <p:cNvSpPr txBox="1">
            <a:spLocks noGrp="1"/>
          </p:cNvSpPr>
          <p:nvPr>
            <p:ph type="subTitle" idx="21"/>
          </p:nvPr>
        </p:nvSpPr>
        <p:spPr>
          <a:xfrm rot="-5400000">
            <a:off x="93229" y="2436750"/>
            <a:ext cx="1645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0"/>
          <p:cNvSpPr txBox="1">
            <a:spLocks noGrp="1"/>
          </p:cNvSpPr>
          <p:nvPr>
            <p:ph type="subTitle" idx="22"/>
          </p:nvPr>
        </p:nvSpPr>
        <p:spPr>
          <a:xfrm rot="-5400000">
            <a:off x="476846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"/>
          <p:cNvSpPr txBox="1">
            <a:spLocks noGrp="1"/>
          </p:cNvSpPr>
          <p:nvPr>
            <p:ph type="subTitle" idx="23"/>
          </p:nvPr>
        </p:nvSpPr>
        <p:spPr>
          <a:xfrm rot="-5400000">
            <a:off x="-694050" y="2443800"/>
            <a:ext cx="16440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0"/>
          <p:cNvSpPr txBox="1">
            <a:spLocks noGrp="1"/>
          </p:cNvSpPr>
          <p:nvPr>
            <p:ph type="subTitle" idx="24"/>
          </p:nvPr>
        </p:nvSpPr>
        <p:spPr>
          <a:xfrm rot="-5400000">
            <a:off x="-421125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0"/>
          <p:cNvSpPr txBox="1">
            <a:spLocks noGrp="1"/>
          </p:cNvSpPr>
          <p:nvPr>
            <p:ph type="subTitle" idx="25"/>
          </p:nvPr>
        </p:nvSpPr>
        <p:spPr>
          <a:xfrm rot="-5400000">
            <a:off x="-172129" y="2443800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0"/>
          <p:cNvSpPr txBox="1">
            <a:spLocks noGrp="1"/>
          </p:cNvSpPr>
          <p:nvPr>
            <p:ph type="subTitle" idx="26"/>
          </p:nvPr>
        </p:nvSpPr>
        <p:spPr>
          <a:xfrm rot="-5400000">
            <a:off x="7608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0"/>
          <p:cNvSpPr txBox="1">
            <a:spLocks noGrp="1"/>
          </p:cNvSpPr>
          <p:nvPr>
            <p:ph type="subTitle" idx="27"/>
          </p:nvPr>
        </p:nvSpPr>
        <p:spPr>
          <a:xfrm rot="-5400000">
            <a:off x="724200" y="36237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800"/>
              <a:buFont typeface="Roboto"/>
              <a:buNone/>
              <a:defRPr sz="800"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0"/>
          <p:cNvSpPr txBox="1">
            <a:spLocks noGrp="1"/>
          </p:cNvSpPr>
          <p:nvPr>
            <p:ph type="subTitle" idx="28"/>
          </p:nvPr>
        </p:nvSpPr>
        <p:spPr>
          <a:xfrm rot="-5400000">
            <a:off x="350188" y="2442000"/>
            <a:ext cx="1642800" cy="2595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2">
          <p15:clr>
            <a:srgbClr val="E46962"/>
          </p15:clr>
        </p15:guide>
        <p15:guide id="2" orient="horz" pos="72">
          <p15:clr>
            <a:srgbClr val="E46962"/>
          </p15:clr>
        </p15:guide>
        <p15:guide id="3" orient="horz" pos="3168">
          <p15:clr>
            <a:srgbClr val="E46962"/>
          </p15:clr>
        </p15:guide>
        <p15:guide id="4" pos="4637">
          <p15:clr>
            <a:srgbClr val="E46962"/>
          </p15:clr>
        </p15:guide>
        <p15:guide id="5" pos="4801">
          <p15:clr>
            <a:srgbClr val="E46962"/>
          </p15:clr>
        </p15:guide>
        <p15:guide id="6" pos="4965">
          <p15:clr>
            <a:srgbClr val="E46962"/>
          </p15:clr>
        </p15:guide>
        <p15:guide id="7" pos="5135">
          <p15:clr>
            <a:srgbClr val="E46962"/>
          </p15:clr>
        </p15:guide>
        <p15:guide id="8" pos="5291">
          <p15:clr>
            <a:srgbClr val="E46962"/>
          </p15:clr>
        </p15:guide>
        <p15:guide id="9" pos="5457">
          <p15:clr>
            <a:srgbClr val="E46962"/>
          </p15:clr>
        </p15:guide>
        <p15:guide id="10" pos="5606">
          <p15:clr>
            <a:srgbClr val="E46962"/>
          </p15:clr>
        </p15:guide>
        <p15:guide id="11" pos="328">
          <p15:clr>
            <a:srgbClr val="E46962"/>
          </p15:clr>
        </p15:guide>
        <p15:guide id="12" pos="492">
          <p15:clr>
            <a:srgbClr val="E46962"/>
          </p15:clr>
        </p15:guide>
        <p15:guide id="13" pos="656">
          <p15:clr>
            <a:srgbClr val="E46962"/>
          </p15:clr>
        </p15:guide>
        <p15:guide id="14" pos="812">
          <p15:clr>
            <a:srgbClr val="E46962"/>
          </p15:clr>
        </p15:guide>
        <p15:guide id="15" pos="985">
          <p15:clr>
            <a:srgbClr val="E46962"/>
          </p15:clr>
        </p15:guide>
        <p15:guide id="16" pos="1552">
          <p15:clr>
            <a:srgbClr val="E46962"/>
          </p15:clr>
        </p15:guide>
        <p15:guide id="17" orient="horz" pos="2204">
          <p15:clr>
            <a:srgbClr val="E46962"/>
          </p15:clr>
        </p15:guide>
        <p15:guide id="18" orient="horz" pos="262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9D9D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125" y="0"/>
            <a:ext cx="9025800" cy="18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Roboto Black"/>
              <a:buNone/>
              <a:defRPr sz="8000">
                <a:solidFill>
                  <a:schemeClr val="lt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125" y="3059850"/>
            <a:ext cx="3969300" cy="1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●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○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Light"/>
              <a:buChar char="■"/>
              <a:defRPr sz="1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unesdoc.unesco.org/ark:/48223/pf0000387983_sp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bit.ly/ManifiestoREDiCC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menti.com/alaff8ipqwy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0"/>
          <p:cNvSpPr/>
          <p:nvPr/>
        </p:nvSpPr>
        <p:spPr>
          <a:xfrm>
            <a:off x="8121288" y="-5475"/>
            <a:ext cx="260400" cy="5149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2" name="Google Shape;362;p40"/>
          <p:cNvSpPr/>
          <p:nvPr/>
        </p:nvSpPr>
        <p:spPr>
          <a:xfrm>
            <a:off x="8371700" y="-2850"/>
            <a:ext cx="260400" cy="51492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8882175" y="-5475"/>
            <a:ext cx="260400" cy="51492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4" name="Google Shape;364;p40"/>
          <p:cNvSpPr/>
          <p:nvPr/>
        </p:nvSpPr>
        <p:spPr>
          <a:xfrm>
            <a:off x="8633325" y="-5475"/>
            <a:ext cx="260400" cy="51492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</p:txBody>
      </p:sp>
      <p:sp>
        <p:nvSpPr>
          <p:cNvPr id="365" name="Google Shape;365;p40"/>
          <p:cNvSpPr txBox="1">
            <a:spLocks noGrp="1"/>
          </p:cNvSpPr>
          <p:nvPr>
            <p:ph type="subTitle" idx="1"/>
          </p:nvPr>
        </p:nvSpPr>
        <p:spPr>
          <a:xfrm>
            <a:off x="738375" y="3393150"/>
            <a:ext cx="3575700" cy="7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Remedios Melero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Brussa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40"/>
          <p:cNvSpPr txBox="1">
            <a:spLocks noGrp="1"/>
          </p:cNvSpPr>
          <p:nvPr>
            <p:ph type="subTitle" idx="3"/>
          </p:nvPr>
        </p:nvSpPr>
        <p:spPr>
          <a:xfrm>
            <a:off x="816075" y="3951225"/>
            <a:ext cx="2665500" cy="3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25-11-2024</a:t>
            </a:r>
            <a:endParaRPr/>
          </a:p>
        </p:txBody>
      </p:sp>
      <p:sp>
        <p:nvSpPr>
          <p:cNvPr id="367" name="Google Shape;367;p40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27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Datos de investigación en abierto</a:t>
            </a:r>
            <a:endParaRPr sz="36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0"/>
          </a:p>
        </p:txBody>
      </p:sp>
      <p:sp>
        <p:nvSpPr>
          <p:cNvPr id="368" name="Google Shape;368;p40"/>
          <p:cNvSpPr txBox="1">
            <a:spLocks noGrp="1"/>
          </p:cNvSpPr>
          <p:nvPr>
            <p:ph type="subTitle" idx="4"/>
          </p:nvPr>
        </p:nvSpPr>
        <p:spPr>
          <a:xfrm rot="-5400000">
            <a:off x="-283500" y="328925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69" name="Google Shape;369;p40"/>
          <p:cNvSpPr txBox="1">
            <a:spLocks noGrp="1"/>
          </p:cNvSpPr>
          <p:nvPr>
            <p:ph type="subTitle" idx="6"/>
          </p:nvPr>
        </p:nvSpPr>
        <p:spPr>
          <a:xfrm rot="-5400000">
            <a:off x="7076550" y="4568500"/>
            <a:ext cx="822900" cy="2457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0" name="Google Shape;370;p40"/>
          <p:cNvSpPr txBox="1">
            <a:spLocks noGrp="1"/>
          </p:cNvSpPr>
          <p:nvPr>
            <p:ph type="subTitle" idx="8"/>
          </p:nvPr>
        </p:nvSpPr>
        <p:spPr>
          <a:xfrm rot="-5400000">
            <a:off x="7331117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1" name="Google Shape;371;p40"/>
          <p:cNvSpPr txBox="1">
            <a:spLocks noGrp="1"/>
          </p:cNvSpPr>
          <p:nvPr>
            <p:ph type="subTitle" idx="13"/>
          </p:nvPr>
        </p:nvSpPr>
        <p:spPr>
          <a:xfrm rot="-5400000">
            <a:off x="7584608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2" name="Google Shape;372;p40"/>
          <p:cNvSpPr txBox="1">
            <a:spLocks noGrp="1"/>
          </p:cNvSpPr>
          <p:nvPr>
            <p:ph type="subTitle" idx="14"/>
          </p:nvPr>
        </p:nvSpPr>
        <p:spPr>
          <a:xfrm rot="-5400000">
            <a:off x="7403550" y="2439400"/>
            <a:ext cx="1695900" cy="255900"/>
          </a:xfrm>
          <a:prstGeom prst="rect">
            <a:avLst/>
          </a:prstGeom>
          <a:solidFill>
            <a:srgbClr val="A4C2F4"/>
          </a:solidFill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26-11-2024</a:t>
            </a:r>
            <a:endParaRPr/>
          </a:p>
        </p:txBody>
      </p:sp>
      <p:sp>
        <p:nvSpPr>
          <p:cNvPr id="373" name="Google Shape;373;p40"/>
          <p:cNvSpPr txBox="1">
            <a:spLocks noGrp="1"/>
          </p:cNvSpPr>
          <p:nvPr>
            <p:ph type="subTitle" idx="15"/>
          </p:nvPr>
        </p:nvSpPr>
        <p:spPr>
          <a:xfrm rot="-5400000">
            <a:off x="7785758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74" name="Google Shape;374;p40"/>
          <p:cNvSpPr txBox="1">
            <a:spLocks noGrp="1"/>
          </p:cNvSpPr>
          <p:nvPr>
            <p:ph type="subTitle" idx="16"/>
          </p:nvPr>
        </p:nvSpPr>
        <p:spPr>
          <a:xfrm rot="-5400000">
            <a:off x="7838100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29"/>
          </p:nvPr>
        </p:nvSpPr>
        <p:spPr>
          <a:xfrm rot="-5400000">
            <a:off x="7680488" y="1993025"/>
            <a:ext cx="1642800" cy="2463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27-11-2024</a:t>
            </a:r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17"/>
          </p:nvPr>
        </p:nvSpPr>
        <p:spPr>
          <a:xfrm rot="-5400000">
            <a:off x="8049050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18"/>
          </p:nvPr>
        </p:nvSpPr>
        <p:spPr>
          <a:xfrm rot="-5400000">
            <a:off x="8609425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subTitle" idx="21"/>
          </p:nvPr>
        </p:nvSpPr>
        <p:spPr>
          <a:xfrm rot="-5400000">
            <a:off x="8348950" y="4567150"/>
            <a:ext cx="822900" cy="2484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subTitle" idx="22"/>
          </p:nvPr>
        </p:nvSpPr>
        <p:spPr>
          <a:xfrm rot="-5400000">
            <a:off x="8188729" y="2436738"/>
            <a:ext cx="1642800" cy="2559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29-11-2024</a:t>
            </a:r>
            <a:endParaRPr/>
          </a:p>
        </p:txBody>
      </p:sp>
      <p:sp>
        <p:nvSpPr>
          <p:cNvPr id="380" name="Google Shape;380;p40"/>
          <p:cNvSpPr txBox="1">
            <a:spLocks noGrp="1"/>
          </p:cNvSpPr>
          <p:nvPr>
            <p:ph type="subTitle" idx="23"/>
          </p:nvPr>
        </p:nvSpPr>
        <p:spPr>
          <a:xfrm rot="-5400000">
            <a:off x="8562083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subTitle" idx="24"/>
          </p:nvPr>
        </p:nvSpPr>
        <p:spPr>
          <a:xfrm rot="-5400000">
            <a:off x="8091592" y="4563400"/>
            <a:ext cx="8229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 CLUB</a:t>
            </a:r>
            <a:endParaRPr/>
          </a:p>
        </p:txBody>
      </p:sp>
      <p:sp>
        <p:nvSpPr>
          <p:cNvPr id="382" name="Google Shape;382;p40"/>
          <p:cNvSpPr txBox="1">
            <a:spLocks noGrp="1"/>
          </p:cNvSpPr>
          <p:nvPr>
            <p:ph type="subTitle" idx="30"/>
          </p:nvPr>
        </p:nvSpPr>
        <p:spPr>
          <a:xfrm rot="-5400000">
            <a:off x="7937483" y="2441550"/>
            <a:ext cx="1642800" cy="246300"/>
          </a:xfrm>
          <a:prstGeom prst="rect">
            <a:avLst/>
          </a:prstGeom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28-11-2024</a:t>
            </a:r>
            <a:endParaRPr/>
          </a:p>
        </p:txBody>
      </p:sp>
      <p:sp>
        <p:nvSpPr>
          <p:cNvPr id="383" name="Google Shape;383;p40"/>
          <p:cNvSpPr txBox="1">
            <a:spLocks noGrp="1"/>
          </p:cNvSpPr>
          <p:nvPr>
            <p:ph type="subTitle" idx="25"/>
          </p:nvPr>
        </p:nvSpPr>
        <p:spPr>
          <a:xfrm rot="-5400000">
            <a:off x="8312342" y="328925"/>
            <a:ext cx="896100" cy="255900"/>
          </a:xfrm>
          <a:prstGeom prst="rect">
            <a:avLst/>
          </a:prstGeom>
        </p:spPr>
        <p:txBody>
          <a:bodyPr spcFirstLastPara="1" wrap="square" lIns="91425" tIns="73150" rIns="91425" bIns="731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384" name="Google Shape;38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9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Debate final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48" name="Google Shape;448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49"/>
          <p:cNvSpPr txBox="1"/>
          <p:nvPr/>
        </p:nvSpPr>
        <p:spPr>
          <a:xfrm>
            <a:off x="690675" y="1895750"/>
            <a:ext cx="68628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0" name="Google Shape;450;p49" descr="File:CC BY-NC-SA.sv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1750" y="3571076"/>
            <a:ext cx="1851049" cy="64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1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Propósitos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390" name="Google Shape;39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1"/>
          <p:cNvSpPr txBox="1"/>
          <p:nvPr/>
        </p:nvSpPr>
        <p:spPr>
          <a:xfrm>
            <a:off x="690675" y="1519575"/>
            <a:ext cx="6862800" cy="24102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Presentar agenda de Datos de investigación en el marco de la Ciencia Abierta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Reconocer relevancia de los datos de investigación en abierto para políticas científicas, políticas públicas, comunidad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Sensibilizar en prácticas de creación, uso y reuso de datos de investigación y datos abiertos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2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Itinerario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397" name="Google Shape;39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42"/>
          <p:cNvSpPr txBox="1"/>
          <p:nvPr/>
        </p:nvSpPr>
        <p:spPr>
          <a:xfrm>
            <a:off x="669410" y="1350094"/>
            <a:ext cx="6862800" cy="2647748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Los datos de investigación en el marco de la ciencia abierta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El ciclo de vida de los datos de investigación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Políticas sobre los datos de investigación. Caso europeo y de América Latina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Datos FAIR y cómo evaluar el cumplimiento de los principios FAIR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Cómo licenciar datasets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Los datos y las publicaciones. Cómo citar datasets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Cómo describir y documentar nuestros </a:t>
            </a:r>
            <a:r>
              <a:rPr lang="en" dirty="0" smtClean="0">
                <a:sym typeface="Roboto"/>
              </a:rPr>
              <a:t>datos. Ficheros </a:t>
            </a:r>
            <a:r>
              <a:rPr lang="en" i="1" dirty="0" smtClean="0">
                <a:sym typeface="Roboto"/>
              </a:rPr>
              <a:t>Readme</a:t>
            </a:r>
            <a:r>
              <a:rPr lang="en" dirty="0" smtClean="0">
                <a:sym typeface="Roboto"/>
              </a:rPr>
              <a:t>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Dónde localizar y depositar datasets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La gestión de los datos de investigación. Cómo crear y evaluar un plan de gestión de datos</a:t>
            </a:r>
            <a:endParaRPr dirty="0"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3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Metodología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04" name="Google Shape;40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43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Dos encuentros sincrónicos: 25/11 y 29/11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Encuentros asincrónicos: 26 al 28 de noviembre. Campus.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Materiales de lectura por día/temas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Foros por temas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Mecanismos participativos ( encuestas/propuestas)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Encuesta final de Módulo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4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Estructura campus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11" name="Google Shape;41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44"/>
          <p:cNvSpPr txBox="1"/>
          <p:nvPr/>
        </p:nvSpPr>
        <p:spPr>
          <a:xfrm>
            <a:off x="690675" y="1498950"/>
            <a:ext cx="6862800" cy="24102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sz="1300" b="1" dirty="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Video Presentación Módulo</a:t>
            </a:r>
            <a:endParaRPr sz="1300" b="1" dirty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sz="1300" b="1" dirty="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Foro de Presentación participantes</a:t>
            </a:r>
            <a:endParaRPr sz="1300" b="1" dirty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sz="1300" b="1" dirty="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Apartados Temáticos: Slide guía/materiales de lectura/Foros/Dispositivo Participativo (padlet)</a:t>
            </a:r>
            <a:endParaRPr sz="1300" b="1" dirty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sz="1300" b="1" dirty="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Biblioteca General </a:t>
            </a:r>
            <a:endParaRPr sz="1300" b="1" dirty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sz="1300" b="1" dirty="0">
                <a:solidFill>
                  <a:srgbClr val="202124"/>
                </a:solidFill>
                <a:latin typeface="Roboto"/>
                <a:ea typeface="Roboto"/>
                <a:cs typeface="Roboto"/>
                <a:sym typeface="Roboto"/>
              </a:rPr>
              <a:t>Encuesta Fin de módulo </a:t>
            </a:r>
            <a:endParaRPr sz="1300" b="1" dirty="0">
              <a:solidFill>
                <a:srgbClr val="20212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5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Breve intro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18" name="Google Shape;4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45"/>
          <p:cNvSpPr txBox="1"/>
          <p:nvPr/>
        </p:nvSpPr>
        <p:spPr>
          <a:xfrm>
            <a:off x="690675" y="1498949"/>
            <a:ext cx="6862800" cy="2669013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Relevancia </a:t>
            </a:r>
            <a:r>
              <a:rPr lang="en" dirty="0" smtClean="0">
                <a:sym typeface="Roboto"/>
              </a:rPr>
              <a:t>de los datos de investigación (DI)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Implica relación con Políticas, Infraestructuras, Capacidades , Financiamiento e Incentivos (Ver </a:t>
            </a:r>
            <a:r>
              <a:rPr lang="en" dirty="0">
                <a:sym typeface="Roboto"/>
                <a:hlinkClick r:id="rId4"/>
              </a:rPr>
              <a:t>toolkit UNESCO </a:t>
            </a:r>
            <a:r>
              <a:rPr lang="en" dirty="0">
                <a:sym typeface="Roboto"/>
              </a:rPr>
              <a:t>CA)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Importancia de la interrelación con otras agendas de CA: evaluación, acceso, ciencia ciudadana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Promover diálogos con agenda de datos y gobierno abierto es fundamental (LATAM alta trayectoria en dichas agendas): interoperabilidad, políticas públicas basadas en evidencia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HOY ciudades cumplen un rol propicio para establecer políticas de diplomacia de datos ( infraestructuras, cooperación)</a:t>
            </a:r>
            <a:endParaRPr dirty="0"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dirty="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275" y="455900"/>
            <a:ext cx="3462750" cy="346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0425" y="455900"/>
            <a:ext cx="4914555" cy="3462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Google Shape;43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7"/>
          <p:cNvSpPr txBox="1"/>
          <p:nvPr/>
        </p:nvSpPr>
        <p:spPr>
          <a:xfrm>
            <a:off x="0" y="0"/>
            <a:ext cx="8758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Roboto Black"/>
                <a:ea typeface="Roboto Black"/>
                <a:cs typeface="Roboto Black"/>
                <a:sym typeface="Roboto Black"/>
              </a:rPr>
              <a:t>Ciencia abierta + Diplomacia científica con datos: un ejemplo desde lo local</a:t>
            </a:r>
            <a:endParaRPr sz="3600"/>
          </a:p>
        </p:txBody>
      </p:sp>
      <p:pic>
        <p:nvPicPr>
          <p:cNvPr id="433" name="Google Shape;43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445400"/>
            <a:ext cx="2351906" cy="27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47"/>
          <p:cNvSpPr txBox="1"/>
          <p:nvPr/>
        </p:nvSpPr>
        <p:spPr>
          <a:xfrm>
            <a:off x="3585750" y="2130875"/>
            <a:ext cx="418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Sumate </a:t>
            </a:r>
            <a:r>
              <a:rPr lang="en" sz="1800" u="sng">
                <a:solidFill>
                  <a:schemeClr val="hlink"/>
                </a:solidFill>
                <a:latin typeface="Roboto Light"/>
                <a:ea typeface="Roboto Light"/>
                <a:cs typeface="Roboto Light"/>
                <a:sym typeface="Roboto Light"/>
                <a:hlinkClick r:id="rId5"/>
              </a:rPr>
              <a:t>https://bit.ly/ManifiestoREDiCC</a:t>
            </a:r>
            <a:r>
              <a:rPr lang="en" sz="18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 sz="18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8"/>
          <p:cNvSpPr txBox="1">
            <a:spLocks noGrp="1"/>
          </p:cNvSpPr>
          <p:nvPr>
            <p:ph type="title"/>
          </p:nvPr>
        </p:nvSpPr>
        <p:spPr>
          <a:xfrm>
            <a:off x="619550" y="304425"/>
            <a:ext cx="64428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FFFFFF"/>
                </a:solidFill>
              </a:rPr>
              <a:t>¿Qué pensamos? </a:t>
            </a:r>
            <a:endParaRPr sz="5000">
              <a:solidFill>
                <a:srgbClr val="FFFFFF"/>
              </a:solidFill>
            </a:endParaRPr>
          </a:p>
        </p:txBody>
      </p:sp>
      <p:pic>
        <p:nvPicPr>
          <p:cNvPr id="440" name="Google Shape;44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36117"/>
            <a:ext cx="9143999" cy="807615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48"/>
          <p:cNvSpPr txBox="1"/>
          <p:nvPr/>
        </p:nvSpPr>
        <p:spPr>
          <a:xfrm>
            <a:off x="166136" y="1874485"/>
            <a:ext cx="5703036" cy="20133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>
                <a:sym typeface="Roboto"/>
              </a:rPr>
              <a:t>Entra a Menti.com </a:t>
            </a:r>
            <a:r>
              <a:rPr lang="en" dirty="0">
                <a:sym typeface="Roboto"/>
                <a:hlinkClick r:id="rId4"/>
              </a:rPr>
              <a:t>https://www.menti.com/alaff8ipqwyc</a:t>
            </a:r>
            <a:r>
              <a:rPr lang="en" dirty="0">
                <a:sym typeface="Roboto"/>
              </a:rPr>
              <a:t> </a:t>
            </a:r>
            <a:endParaRPr dirty="0">
              <a:sym typeface="Roboto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300"/>
              <a:buFont typeface="Roboto"/>
              <a:buChar char="●"/>
            </a:pPr>
            <a:r>
              <a:rPr lang="en" dirty="0"/>
              <a:t>Coloca el código 8990 8663 o entra con QR  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¿Qué tan de acuerdo estamos con…?</a:t>
            </a:r>
            <a:endParaRPr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¿Qué nos preocupa?</a:t>
            </a:r>
            <a:endParaRPr dirty="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ym typeface="Roboto"/>
            </a:endParaRPr>
          </a:p>
        </p:txBody>
      </p:sp>
      <p:pic>
        <p:nvPicPr>
          <p:cNvPr id="442" name="Google Shape;442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33190" y="1807535"/>
            <a:ext cx="1903081" cy="2062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vent Facilitation">
  <a:themeElements>
    <a:clrScheme name="Simple Light">
      <a:dk1>
        <a:srgbClr val="F0EBD9"/>
      </a:dk1>
      <a:lt1>
        <a:srgbClr val="0E101A"/>
      </a:lt1>
      <a:dk2>
        <a:srgbClr val="FEFFAA"/>
      </a:dk2>
      <a:lt2>
        <a:srgbClr val="799B7A"/>
      </a:lt2>
      <a:accent1>
        <a:srgbClr val="B9E1DB"/>
      </a:accent1>
      <a:accent2>
        <a:srgbClr val="F55802"/>
      </a:accent2>
      <a:accent3>
        <a:srgbClr val="EFA3B1"/>
      </a:accent3>
      <a:accent4>
        <a:srgbClr val="F2D519"/>
      </a:accent4>
      <a:accent5>
        <a:srgbClr val="B6D5C6"/>
      </a:accent5>
      <a:accent6>
        <a:srgbClr val="41658A"/>
      </a:accent6>
      <a:hlink>
        <a:srgbClr val="6F259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371</Words>
  <Application>Microsoft Office PowerPoint</Application>
  <PresentationFormat>Presentación en pantalla (16:9)</PresentationFormat>
  <Paragraphs>61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Roboto Black</vt:lpstr>
      <vt:lpstr>Arial</vt:lpstr>
      <vt:lpstr>Roboto</vt:lpstr>
      <vt:lpstr>Roboto Light</vt:lpstr>
      <vt:lpstr>Event Facilitation</vt:lpstr>
      <vt:lpstr>Datos de investigación en abierto </vt:lpstr>
      <vt:lpstr>Propósitos</vt:lpstr>
      <vt:lpstr>Itinerario</vt:lpstr>
      <vt:lpstr>Metodología</vt:lpstr>
      <vt:lpstr>Estructura campus</vt:lpstr>
      <vt:lpstr>Breve intro</vt:lpstr>
      <vt:lpstr>Presentación de PowerPoint</vt:lpstr>
      <vt:lpstr>Presentación de PowerPoint</vt:lpstr>
      <vt:lpstr>¿Qué pensamos? </vt:lpstr>
      <vt:lpstr>Debate final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de investigación en abierto </dc:title>
  <cp:lastModifiedBy>ABC</cp:lastModifiedBy>
  <cp:revision>3</cp:revision>
  <dcterms:modified xsi:type="dcterms:W3CDTF">2024-11-19T12:40:50Z</dcterms:modified>
</cp:coreProperties>
</file>