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8" r:id="rId4"/>
    <p:sldMasterId id="214748367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0a9117e2c0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30a9117e2c0_0_1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0a92c28ed5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0a92c28ed5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0a92c28ed5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0a92c28ed5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0a92c28ed5_12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0a92c28ed5_1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0a92c28ed5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0a92c28ed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0a92c28ed5_12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0a92c28ed5_12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0a92c28ed5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0a92c28ed5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0a92c28ed5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0a92c28ed5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0a92c28ed5_12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0a92c28ed5_12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0a92c28ed5_12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0a92c28ed5_12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30a92c28ed5_1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0a92c28ed5_1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0a9117e2c0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g30a9117e2c0_0_1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0a92c28ed5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0a92c28ed5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0a92c28ed5_12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0a92c28ed5_12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30a92c28ed5_12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30a92c28ed5_12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30a92c28ed5_12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30a92c28ed5_1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g30a92c28ed5_12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1" name="Google Shape;311;g30a92c28ed5_12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30a92c28ed5_12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30a92c28ed5_12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30a92c28ed5_12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30a92c28ed5_12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0a92c28ed5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0a92c28ed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0a92c28ed5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0a92c28ed5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a92c28ed5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0a92c28ed5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0a92c28ed5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0a92c28ed5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0a92c28ed5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0a92c28ed5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2d4dccb02b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2d4dccb02b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2d4dccb02b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2d4dccb02b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30a92c28ed5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30a92c28ed5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4.png"/><Relationship Id="rId3" Type="http://schemas.openxmlformats.org/officeDocument/2006/relationships/image" Target="../media/image3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fondo blanco" type="secHead">
  <p:cSld name="SECTION_HEADER">
    <p:spTree>
      <p:nvGrpSpPr>
        <p:cNvPr id="54" name="Shape 54"/>
        <p:cNvGrpSpPr/>
        <p:nvPr/>
      </p:nvGrpSpPr>
      <p:grpSpPr>
        <a:xfrm>
          <a:off x="0" y="0"/>
          <a:ext cx="0" cy="0"/>
          <a:chOff x="0" y="0"/>
          <a:chExt cx="0" cy="0"/>
        </a:xfrm>
      </p:grpSpPr>
      <p:pic>
        <p:nvPicPr>
          <p:cNvPr id="55" name="Google Shape;55;p14"/>
          <p:cNvPicPr preferRelativeResize="0"/>
          <p:nvPr/>
        </p:nvPicPr>
        <p:blipFill rotWithShape="1">
          <a:blip r:embed="rId2">
            <a:alphaModFix/>
          </a:blip>
          <a:srcRect b="30328" l="0" r="0" t="26536"/>
          <a:stretch/>
        </p:blipFill>
        <p:spPr>
          <a:xfrm>
            <a:off x="-1600" y="2078525"/>
            <a:ext cx="9140824" cy="2534223"/>
          </a:xfrm>
          <a:prstGeom prst="rect">
            <a:avLst/>
          </a:prstGeom>
          <a:noFill/>
          <a:ln>
            <a:noFill/>
          </a:ln>
        </p:spPr>
      </p:pic>
      <p:pic>
        <p:nvPicPr>
          <p:cNvPr id="56" name="Google Shape;56;p14"/>
          <p:cNvPicPr preferRelativeResize="0"/>
          <p:nvPr/>
        </p:nvPicPr>
        <p:blipFill rotWithShape="1">
          <a:blip r:embed="rId3">
            <a:alphaModFix amt="39000"/>
          </a:blip>
          <a:srcRect b="0" l="0" r="0" t="18320"/>
          <a:stretch/>
        </p:blipFill>
        <p:spPr>
          <a:xfrm>
            <a:off x="-34375" y="-900100"/>
            <a:ext cx="9206373" cy="4342200"/>
          </a:xfrm>
          <a:prstGeom prst="rect">
            <a:avLst/>
          </a:prstGeom>
          <a:noFill/>
          <a:ln>
            <a:noFill/>
          </a:ln>
        </p:spPr>
      </p:pic>
      <p:sp>
        <p:nvSpPr>
          <p:cNvPr id="57" name="Google Shape;57;p14"/>
          <p:cNvSpPr/>
          <p:nvPr/>
        </p:nvSpPr>
        <p:spPr>
          <a:xfrm>
            <a:off x="-3187" y="1548401"/>
            <a:ext cx="9144000" cy="3065700"/>
          </a:xfrm>
          <a:prstGeom prst="rect">
            <a:avLst/>
          </a:prstGeom>
          <a:solidFill>
            <a:schemeClr val="lt1">
              <a:alpha val="5922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58" name="Google Shape;58;p14"/>
          <p:cNvSpPr txBox="1"/>
          <p:nvPr>
            <p:ph type="title"/>
          </p:nvPr>
        </p:nvSpPr>
        <p:spPr>
          <a:xfrm>
            <a:off x="623888" y="1765460"/>
            <a:ext cx="7158600" cy="9765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4000">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59" name="Google Shape;59;p14"/>
          <p:cNvSpPr txBox="1"/>
          <p:nvPr>
            <p:ph idx="1" type="body"/>
          </p:nvPr>
        </p:nvSpPr>
        <p:spPr>
          <a:xfrm>
            <a:off x="623888" y="3442098"/>
            <a:ext cx="7961400" cy="10002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
        <p:nvSpPr>
          <p:cNvPr id="60" name="Google Shape;60;p14"/>
          <p:cNvSpPr txBox="1"/>
          <p:nvPr>
            <p:ph idx="2" type="body"/>
          </p:nvPr>
        </p:nvSpPr>
        <p:spPr>
          <a:xfrm>
            <a:off x="623888" y="2856550"/>
            <a:ext cx="7961400" cy="4494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iconos color">
  <p:cSld name="Encabezado iconos color">
    <p:spTree>
      <p:nvGrpSpPr>
        <p:cNvPr id="61" name="Shape 61"/>
        <p:cNvGrpSpPr/>
        <p:nvPr/>
      </p:nvGrpSpPr>
      <p:grpSpPr>
        <a:xfrm>
          <a:off x="0" y="0"/>
          <a:ext cx="0" cy="0"/>
          <a:chOff x="0" y="0"/>
          <a:chExt cx="0" cy="0"/>
        </a:xfrm>
      </p:grpSpPr>
      <p:pic>
        <p:nvPicPr>
          <p:cNvPr id="62" name="Google Shape;62;p15"/>
          <p:cNvPicPr preferRelativeResize="0"/>
          <p:nvPr/>
        </p:nvPicPr>
        <p:blipFill rotWithShape="1">
          <a:blip r:embed="rId2">
            <a:alphaModFix/>
          </a:blip>
          <a:srcRect b="0" l="0" r="0" t="0"/>
          <a:stretch/>
        </p:blipFill>
        <p:spPr>
          <a:xfrm>
            <a:off x="1856601" y="-466815"/>
            <a:ext cx="5430797" cy="3787399"/>
          </a:xfrm>
          <a:prstGeom prst="rect">
            <a:avLst/>
          </a:prstGeom>
          <a:noFill/>
          <a:ln>
            <a:noFill/>
          </a:ln>
        </p:spPr>
      </p:pic>
      <p:sp>
        <p:nvSpPr>
          <p:cNvPr id="63" name="Google Shape;63;p15"/>
          <p:cNvSpPr txBox="1"/>
          <p:nvPr>
            <p:ph type="title"/>
          </p:nvPr>
        </p:nvSpPr>
        <p:spPr>
          <a:xfrm>
            <a:off x="628650" y="3225284"/>
            <a:ext cx="7886700" cy="1111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4000">
                <a:solidFill>
                  <a:schemeClr val="lt1"/>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con bloque de color">
  <p:cSld name="Dos objetos con bloque de color">
    <p:spTree>
      <p:nvGrpSpPr>
        <p:cNvPr id="64" name="Shape 64"/>
        <p:cNvGrpSpPr/>
        <p:nvPr/>
      </p:nvGrpSpPr>
      <p:grpSpPr>
        <a:xfrm>
          <a:off x="0" y="0"/>
          <a:ext cx="0" cy="0"/>
          <a:chOff x="0" y="0"/>
          <a:chExt cx="0" cy="0"/>
        </a:xfrm>
      </p:grpSpPr>
      <p:sp>
        <p:nvSpPr>
          <p:cNvPr id="65" name="Google Shape;65;p16"/>
          <p:cNvSpPr/>
          <p:nvPr/>
        </p:nvSpPr>
        <p:spPr>
          <a:xfrm>
            <a:off x="4631690" y="1369219"/>
            <a:ext cx="3886200" cy="3180000"/>
          </a:xfrm>
          <a:prstGeom prst="rect">
            <a:avLst/>
          </a:prstGeom>
          <a:solidFill>
            <a:srgbClr val="00475F">
              <a:alpha val="7765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66" name="Google Shape;66;p16"/>
          <p:cNvSpPr/>
          <p:nvPr/>
        </p:nvSpPr>
        <p:spPr>
          <a:xfrm>
            <a:off x="628650" y="1369219"/>
            <a:ext cx="3886200" cy="3180000"/>
          </a:xfrm>
          <a:prstGeom prst="rect">
            <a:avLst/>
          </a:prstGeom>
          <a:solidFill>
            <a:schemeClr val="accent1">
              <a:alpha val="7765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67" name="Google Shape;67;p16"/>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68" name="Google Shape;68;p16"/>
          <p:cNvSpPr txBox="1"/>
          <p:nvPr>
            <p:ph idx="1" type="body"/>
          </p:nvPr>
        </p:nvSpPr>
        <p:spPr>
          <a:xfrm>
            <a:off x="4744085" y="1459349"/>
            <a:ext cx="3661500" cy="29997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lt1"/>
              </a:buClr>
              <a:buSzPts val="2400"/>
              <a:buChar char="•"/>
              <a:defRPr sz="2400">
                <a:solidFill>
                  <a:schemeClr val="lt1"/>
                </a:solidFill>
              </a:defRPr>
            </a:lvl1pPr>
            <a:lvl2pPr indent="-381000" lvl="1" marL="914400" algn="l">
              <a:lnSpc>
                <a:spcPct val="90000"/>
              </a:lnSpc>
              <a:spcBef>
                <a:spcPts val="500"/>
              </a:spcBef>
              <a:spcAft>
                <a:spcPts val="0"/>
              </a:spcAft>
              <a:buClr>
                <a:schemeClr val="lt1"/>
              </a:buClr>
              <a:buSzPts val="2400"/>
              <a:buChar char="•"/>
              <a:defRPr>
                <a:solidFill>
                  <a:schemeClr val="lt1"/>
                </a:solidFill>
              </a:defRPr>
            </a:lvl2pPr>
            <a:lvl3pPr indent="-355600" lvl="2" marL="1371600" algn="l">
              <a:lnSpc>
                <a:spcPct val="90000"/>
              </a:lnSpc>
              <a:spcBef>
                <a:spcPts val="500"/>
              </a:spcBef>
              <a:spcAft>
                <a:spcPts val="0"/>
              </a:spcAft>
              <a:buClr>
                <a:schemeClr val="lt1"/>
              </a:buClr>
              <a:buSzPts val="2000"/>
              <a:buChar char="•"/>
              <a:defRPr>
                <a:solidFill>
                  <a:schemeClr val="lt1"/>
                </a:solidFill>
              </a:defRPr>
            </a:lvl3pPr>
            <a:lvl4pPr indent="-342900" lvl="3" marL="1828800" algn="l">
              <a:lnSpc>
                <a:spcPct val="90000"/>
              </a:lnSpc>
              <a:spcBef>
                <a:spcPts val="500"/>
              </a:spcBef>
              <a:spcAft>
                <a:spcPts val="0"/>
              </a:spcAft>
              <a:buClr>
                <a:schemeClr val="lt1"/>
              </a:buClr>
              <a:buSzPts val="1800"/>
              <a:buChar char="•"/>
              <a:defRPr>
                <a:solidFill>
                  <a:schemeClr val="lt1"/>
                </a:solidFill>
              </a:defRPr>
            </a:lvl4pPr>
            <a:lvl5pPr indent="-342900" lvl="4" marL="2286000" algn="l">
              <a:lnSpc>
                <a:spcPct val="90000"/>
              </a:lnSpc>
              <a:spcBef>
                <a:spcPts val="500"/>
              </a:spcBef>
              <a:spcAft>
                <a:spcPts val="0"/>
              </a:spcAft>
              <a:buClr>
                <a:schemeClr val="lt1"/>
              </a:buClr>
              <a:buSzPts val="18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16"/>
          <p:cNvSpPr txBox="1"/>
          <p:nvPr>
            <p:ph idx="2" type="body"/>
          </p:nvPr>
        </p:nvSpPr>
        <p:spPr>
          <a:xfrm>
            <a:off x="741045" y="1459349"/>
            <a:ext cx="3661500" cy="2999700"/>
          </a:xfrm>
          <a:prstGeom prst="rect">
            <a:avLst/>
          </a:prstGeom>
          <a:noFill/>
          <a:ln>
            <a:noFill/>
          </a:ln>
        </p:spPr>
        <p:txBody>
          <a:bodyPr anchorCtr="0" anchor="t" bIns="45700" lIns="91425" spcFirstLastPara="1" rIns="91425" wrap="square" tIns="45700">
            <a:noAutofit/>
          </a:bodyPr>
          <a:lstStyle>
            <a:lvl1pPr indent="-381000" lvl="0" marL="457200" algn="l">
              <a:lnSpc>
                <a:spcPct val="90000"/>
              </a:lnSpc>
              <a:spcBef>
                <a:spcPts val="1000"/>
              </a:spcBef>
              <a:spcAft>
                <a:spcPts val="0"/>
              </a:spcAft>
              <a:buClr>
                <a:schemeClr val="lt1"/>
              </a:buClr>
              <a:buSzPts val="2400"/>
              <a:buChar char="•"/>
              <a:defRPr sz="2400">
                <a:solidFill>
                  <a:schemeClr val="lt1"/>
                </a:solidFill>
              </a:defRPr>
            </a:lvl1pPr>
            <a:lvl2pPr indent="-381000" lvl="1" marL="914400" algn="l">
              <a:lnSpc>
                <a:spcPct val="90000"/>
              </a:lnSpc>
              <a:spcBef>
                <a:spcPts val="500"/>
              </a:spcBef>
              <a:spcAft>
                <a:spcPts val="0"/>
              </a:spcAft>
              <a:buClr>
                <a:schemeClr val="lt1"/>
              </a:buClr>
              <a:buSzPts val="2400"/>
              <a:buChar char="•"/>
              <a:defRPr>
                <a:solidFill>
                  <a:schemeClr val="lt1"/>
                </a:solidFill>
              </a:defRPr>
            </a:lvl2pPr>
            <a:lvl3pPr indent="-355600" lvl="2" marL="1371600" algn="l">
              <a:lnSpc>
                <a:spcPct val="90000"/>
              </a:lnSpc>
              <a:spcBef>
                <a:spcPts val="500"/>
              </a:spcBef>
              <a:spcAft>
                <a:spcPts val="0"/>
              </a:spcAft>
              <a:buClr>
                <a:schemeClr val="lt1"/>
              </a:buClr>
              <a:buSzPts val="2000"/>
              <a:buChar char="•"/>
              <a:defRPr>
                <a:solidFill>
                  <a:schemeClr val="lt1"/>
                </a:solidFill>
              </a:defRPr>
            </a:lvl3pPr>
            <a:lvl4pPr indent="-342900" lvl="3" marL="1828800" algn="l">
              <a:lnSpc>
                <a:spcPct val="90000"/>
              </a:lnSpc>
              <a:spcBef>
                <a:spcPts val="500"/>
              </a:spcBef>
              <a:spcAft>
                <a:spcPts val="0"/>
              </a:spcAft>
              <a:buClr>
                <a:schemeClr val="lt1"/>
              </a:buClr>
              <a:buSzPts val="1800"/>
              <a:buChar char="•"/>
              <a:defRPr>
                <a:solidFill>
                  <a:schemeClr val="lt1"/>
                </a:solidFill>
              </a:defRPr>
            </a:lvl4pPr>
            <a:lvl5pPr indent="-342900" lvl="4" marL="2286000" algn="l">
              <a:lnSpc>
                <a:spcPct val="90000"/>
              </a:lnSpc>
              <a:spcBef>
                <a:spcPts val="500"/>
              </a:spcBef>
              <a:spcAft>
                <a:spcPts val="0"/>
              </a:spcAft>
              <a:buClr>
                <a:schemeClr val="lt1"/>
              </a:buClr>
              <a:buSzPts val="18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o lateral">
  <p:cSld name="Texto lateral">
    <p:spTree>
      <p:nvGrpSpPr>
        <p:cNvPr id="70" name="Shape 70"/>
        <p:cNvGrpSpPr/>
        <p:nvPr/>
      </p:nvGrpSpPr>
      <p:grpSpPr>
        <a:xfrm>
          <a:off x="0" y="0"/>
          <a:ext cx="0" cy="0"/>
          <a:chOff x="0" y="0"/>
          <a:chExt cx="0" cy="0"/>
        </a:xfrm>
      </p:grpSpPr>
      <p:sp>
        <p:nvSpPr>
          <p:cNvPr id="71" name="Google Shape;71;p17"/>
          <p:cNvSpPr/>
          <p:nvPr/>
        </p:nvSpPr>
        <p:spPr>
          <a:xfrm flipH="1">
            <a:off x="2783699" y="0"/>
            <a:ext cx="6360300" cy="4561200"/>
          </a:xfrm>
          <a:prstGeom prst="rect">
            <a:avLst/>
          </a:prstGeom>
          <a:gradFill>
            <a:gsLst>
              <a:gs pos="0">
                <a:srgbClr val="FFFFFF">
                  <a:alpha val="0"/>
                </a:srgbClr>
              </a:gs>
              <a:gs pos="19000">
                <a:srgbClr val="FFFFFF">
                  <a:alpha val="37647"/>
                </a:srgbClr>
              </a:gs>
              <a:gs pos="35000">
                <a:srgbClr val="FFFFFF">
                  <a:alpha val="76862"/>
                </a:srgbClr>
              </a:gs>
              <a:gs pos="48000">
                <a:schemeClr val="lt1"/>
              </a:gs>
              <a:gs pos="100000">
                <a:schemeClr val="lt1"/>
              </a:gs>
            </a:gsLst>
            <a:lin ang="10800025"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72" name="Google Shape;72;p17"/>
          <p:cNvSpPr txBox="1"/>
          <p:nvPr>
            <p:ph type="ctrTitle"/>
          </p:nvPr>
        </p:nvSpPr>
        <p:spPr>
          <a:xfrm>
            <a:off x="5886450" y="841772"/>
            <a:ext cx="3017700" cy="24027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73" name="Google Shape;73;p17"/>
          <p:cNvSpPr txBox="1"/>
          <p:nvPr>
            <p:ph idx="1" type="subTitle"/>
          </p:nvPr>
        </p:nvSpPr>
        <p:spPr>
          <a:xfrm>
            <a:off x="5886450" y="3655219"/>
            <a:ext cx="3017700" cy="750300"/>
          </a:xfrm>
          <a:prstGeom prst="rect">
            <a:avLst/>
          </a:prstGeom>
          <a:noFill/>
          <a:ln>
            <a:noFill/>
          </a:ln>
        </p:spPr>
        <p:txBody>
          <a:bodyPr anchorCtr="0" anchor="t" bIns="45700" lIns="91425" spcFirstLastPara="1" rIns="91425" wrap="square" tIns="45700">
            <a:noAutofit/>
          </a:bodyPr>
          <a:lstStyle>
            <a:lvl1pPr lvl="0" algn="l">
              <a:lnSpc>
                <a:spcPct val="90000"/>
              </a:lnSpc>
              <a:spcBef>
                <a:spcPts val="1000"/>
              </a:spcBef>
              <a:spcAft>
                <a:spcPts val="0"/>
              </a:spcAft>
              <a:buClr>
                <a:srgbClr val="00475F"/>
              </a:buClr>
              <a:buSzPts val="1800"/>
              <a:buChar char="•"/>
              <a:defRPr/>
            </a:lvl1pPr>
            <a:lvl2pPr lvl="1" algn="l">
              <a:lnSpc>
                <a:spcPct val="90000"/>
              </a:lnSpc>
              <a:spcBef>
                <a:spcPts val="500"/>
              </a:spcBef>
              <a:spcAft>
                <a:spcPts val="0"/>
              </a:spcAft>
              <a:buClr>
                <a:srgbClr val="00475F"/>
              </a:buClr>
              <a:buSzPts val="1800"/>
              <a:buChar char="•"/>
              <a:defRPr/>
            </a:lvl2pPr>
            <a:lvl3pPr lvl="2" algn="l">
              <a:lnSpc>
                <a:spcPct val="90000"/>
              </a:lnSpc>
              <a:spcBef>
                <a:spcPts val="500"/>
              </a:spcBef>
              <a:spcAft>
                <a:spcPts val="0"/>
              </a:spcAft>
              <a:buClr>
                <a:srgbClr val="00475F"/>
              </a:buClr>
              <a:buSzPts val="1800"/>
              <a:buChar char="•"/>
              <a:defRPr/>
            </a:lvl3pPr>
            <a:lvl4pPr lvl="3" algn="l">
              <a:lnSpc>
                <a:spcPct val="90000"/>
              </a:lnSpc>
              <a:spcBef>
                <a:spcPts val="500"/>
              </a:spcBef>
              <a:spcAft>
                <a:spcPts val="0"/>
              </a:spcAft>
              <a:buClr>
                <a:srgbClr val="00475F"/>
              </a:buClr>
              <a:buSzPts val="1800"/>
              <a:buChar char="•"/>
              <a:defRPr/>
            </a:lvl4pPr>
            <a:lvl5pPr lvl="4" algn="l">
              <a:lnSpc>
                <a:spcPct val="90000"/>
              </a:lnSpc>
              <a:spcBef>
                <a:spcPts val="500"/>
              </a:spcBef>
              <a:spcAft>
                <a:spcPts val="0"/>
              </a:spcAft>
              <a:buClr>
                <a:srgbClr val="00475F"/>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
        <p:nvSpPr>
          <p:cNvPr descr="&quot;&quot;" id="74" name="Google Shape;74;p17"/>
          <p:cNvSpPr/>
          <p:nvPr/>
        </p:nvSpPr>
        <p:spPr>
          <a:xfrm rot="5400000">
            <a:off x="6097626" y="259556"/>
            <a:ext cx="109500" cy="528600"/>
          </a:xfrm>
          <a:prstGeom prst="rect">
            <a:avLst/>
          </a:prstGeom>
          <a:solidFill>
            <a:srgbClr val="00475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
        <p:nvSpPr>
          <p:cNvPr descr="&quot;&quot;" id="75" name="Google Shape;75;p17"/>
          <p:cNvSpPr/>
          <p:nvPr/>
        </p:nvSpPr>
        <p:spPr>
          <a:xfrm>
            <a:off x="5888038" y="3409950"/>
            <a:ext cx="3017700" cy="14400"/>
          </a:xfrm>
          <a:prstGeom prst="rect">
            <a:avLst/>
          </a:prstGeom>
          <a:solidFill>
            <a:srgbClr val="D5D5D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Calibri"/>
              <a:ea typeface="Calibri"/>
              <a:cs typeface="Calibri"/>
              <a:sym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os objetos 2" type="twoObj">
  <p:cSld name="TWO_OBJECTS">
    <p:spTree>
      <p:nvGrpSpPr>
        <p:cNvPr id="76" name="Shape 76"/>
        <p:cNvGrpSpPr/>
        <p:nvPr/>
      </p:nvGrpSpPr>
      <p:grpSpPr>
        <a:xfrm>
          <a:off x="0" y="0"/>
          <a:ext cx="0" cy="0"/>
          <a:chOff x="0" y="0"/>
          <a:chExt cx="0" cy="0"/>
        </a:xfrm>
      </p:grpSpPr>
      <p:sp>
        <p:nvSpPr>
          <p:cNvPr id="77" name="Google Shape;77;p18"/>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78" name="Google Shape;78;p18"/>
          <p:cNvSpPr txBox="1"/>
          <p:nvPr>
            <p:ph idx="1" type="body"/>
          </p:nvPr>
        </p:nvSpPr>
        <p:spPr>
          <a:xfrm>
            <a:off x="628650" y="1369219"/>
            <a:ext cx="38862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18"/>
          <p:cNvSpPr txBox="1"/>
          <p:nvPr>
            <p:ph idx="2" type="body"/>
          </p:nvPr>
        </p:nvSpPr>
        <p:spPr>
          <a:xfrm>
            <a:off x="4629150" y="1369219"/>
            <a:ext cx="38862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type="twoTxTwoObj">
  <p:cSld name="TWO_OBJECTS_WITH_TEXT">
    <p:spTree>
      <p:nvGrpSpPr>
        <p:cNvPr id="80" name="Shape 80"/>
        <p:cNvGrpSpPr/>
        <p:nvPr/>
      </p:nvGrpSpPr>
      <p:grpSpPr>
        <a:xfrm>
          <a:off x="0" y="0"/>
          <a:ext cx="0" cy="0"/>
          <a:chOff x="0" y="0"/>
          <a:chExt cx="0" cy="0"/>
        </a:xfrm>
      </p:grpSpPr>
      <p:sp>
        <p:nvSpPr>
          <p:cNvPr id="81" name="Google Shape;81;p19"/>
          <p:cNvSpPr txBox="1"/>
          <p:nvPr>
            <p:ph type="title"/>
          </p:nvPr>
        </p:nvSpPr>
        <p:spPr>
          <a:xfrm>
            <a:off x="629841"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82" name="Google Shape;82;p19"/>
          <p:cNvSpPr txBox="1"/>
          <p:nvPr>
            <p:ph idx="1" type="body"/>
          </p:nvPr>
        </p:nvSpPr>
        <p:spPr>
          <a:xfrm>
            <a:off x="629842" y="1260872"/>
            <a:ext cx="3868200" cy="61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b="1" sz="2400"/>
            </a:lvl1pPr>
            <a:lvl2pPr indent="-228600" lvl="1" marL="914400" algn="l">
              <a:lnSpc>
                <a:spcPct val="90000"/>
              </a:lnSpc>
              <a:spcBef>
                <a:spcPts val="500"/>
              </a:spcBef>
              <a:spcAft>
                <a:spcPts val="0"/>
              </a:spcAft>
              <a:buClr>
                <a:srgbClr val="00475F"/>
              </a:buClr>
              <a:buSzPts val="2000"/>
              <a:buNone/>
              <a:defRPr b="1" sz="2000"/>
            </a:lvl2pPr>
            <a:lvl3pPr indent="-228600" lvl="2" marL="1371600" algn="l">
              <a:lnSpc>
                <a:spcPct val="90000"/>
              </a:lnSpc>
              <a:spcBef>
                <a:spcPts val="500"/>
              </a:spcBef>
              <a:spcAft>
                <a:spcPts val="0"/>
              </a:spcAft>
              <a:buClr>
                <a:srgbClr val="00475F"/>
              </a:buClr>
              <a:buSzPts val="1800"/>
              <a:buNone/>
              <a:defRPr b="1" sz="1800"/>
            </a:lvl3pPr>
            <a:lvl4pPr indent="-228600" lvl="3" marL="1828800" algn="l">
              <a:lnSpc>
                <a:spcPct val="90000"/>
              </a:lnSpc>
              <a:spcBef>
                <a:spcPts val="500"/>
              </a:spcBef>
              <a:spcAft>
                <a:spcPts val="0"/>
              </a:spcAft>
              <a:buClr>
                <a:srgbClr val="00475F"/>
              </a:buClr>
              <a:buSzPts val="1600"/>
              <a:buNone/>
              <a:defRPr b="1" sz="1600"/>
            </a:lvl4pPr>
            <a:lvl5pPr indent="-228600" lvl="4" marL="2286000" algn="l">
              <a:lnSpc>
                <a:spcPct val="90000"/>
              </a:lnSpc>
              <a:spcBef>
                <a:spcPts val="500"/>
              </a:spcBef>
              <a:spcAft>
                <a:spcPts val="0"/>
              </a:spcAft>
              <a:buClr>
                <a:srgbClr val="00475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3" name="Google Shape;83;p19"/>
          <p:cNvSpPr txBox="1"/>
          <p:nvPr>
            <p:ph idx="2" type="body"/>
          </p:nvPr>
        </p:nvSpPr>
        <p:spPr>
          <a:xfrm>
            <a:off x="629842" y="1878806"/>
            <a:ext cx="3868200" cy="2763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4" name="Google Shape;84;p19"/>
          <p:cNvSpPr txBox="1"/>
          <p:nvPr>
            <p:ph idx="3" type="body"/>
          </p:nvPr>
        </p:nvSpPr>
        <p:spPr>
          <a:xfrm>
            <a:off x="4629150" y="1260872"/>
            <a:ext cx="3887400" cy="618000"/>
          </a:xfrm>
          <a:prstGeom prst="rect">
            <a:avLst/>
          </a:prstGeom>
          <a:noFill/>
          <a:ln>
            <a:noFill/>
          </a:ln>
        </p:spPr>
        <p:txBody>
          <a:bodyPr anchorCtr="0" anchor="b"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b="1" sz="2400"/>
            </a:lvl1pPr>
            <a:lvl2pPr indent="-228600" lvl="1" marL="914400" algn="l">
              <a:lnSpc>
                <a:spcPct val="90000"/>
              </a:lnSpc>
              <a:spcBef>
                <a:spcPts val="500"/>
              </a:spcBef>
              <a:spcAft>
                <a:spcPts val="0"/>
              </a:spcAft>
              <a:buClr>
                <a:srgbClr val="00475F"/>
              </a:buClr>
              <a:buSzPts val="2000"/>
              <a:buNone/>
              <a:defRPr b="1" sz="2000"/>
            </a:lvl2pPr>
            <a:lvl3pPr indent="-228600" lvl="2" marL="1371600" algn="l">
              <a:lnSpc>
                <a:spcPct val="90000"/>
              </a:lnSpc>
              <a:spcBef>
                <a:spcPts val="500"/>
              </a:spcBef>
              <a:spcAft>
                <a:spcPts val="0"/>
              </a:spcAft>
              <a:buClr>
                <a:srgbClr val="00475F"/>
              </a:buClr>
              <a:buSzPts val="1800"/>
              <a:buNone/>
              <a:defRPr b="1" sz="1800"/>
            </a:lvl3pPr>
            <a:lvl4pPr indent="-228600" lvl="3" marL="1828800" algn="l">
              <a:lnSpc>
                <a:spcPct val="90000"/>
              </a:lnSpc>
              <a:spcBef>
                <a:spcPts val="500"/>
              </a:spcBef>
              <a:spcAft>
                <a:spcPts val="0"/>
              </a:spcAft>
              <a:buClr>
                <a:srgbClr val="00475F"/>
              </a:buClr>
              <a:buSzPts val="1600"/>
              <a:buNone/>
              <a:defRPr b="1" sz="1600"/>
            </a:lvl4pPr>
            <a:lvl5pPr indent="-228600" lvl="4" marL="2286000" algn="l">
              <a:lnSpc>
                <a:spcPct val="90000"/>
              </a:lnSpc>
              <a:spcBef>
                <a:spcPts val="500"/>
              </a:spcBef>
              <a:spcAft>
                <a:spcPts val="0"/>
              </a:spcAft>
              <a:buClr>
                <a:srgbClr val="00475F"/>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5" name="Google Shape;85;p19"/>
          <p:cNvSpPr txBox="1"/>
          <p:nvPr>
            <p:ph idx="4" type="body"/>
          </p:nvPr>
        </p:nvSpPr>
        <p:spPr>
          <a:xfrm>
            <a:off x="4629150" y="1878806"/>
            <a:ext cx="3887400" cy="27636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fondo iconos blancos" type="titleOnly">
  <p:cSld name="TITLE_ONLY">
    <p:spTree>
      <p:nvGrpSpPr>
        <p:cNvPr id="86" name="Shape 86"/>
        <p:cNvGrpSpPr/>
        <p:nvPr/>
      </p:nvGrpSpPr>
      <p:grpSpPr>
        <a:xfrm>
          <a:off x="0" y="0"/>
          <a:ext cx="0" cy="0"/>
          <a:chOff x="0" y="0"/>
          <a:chExt cx="0" cy="0"/>
        </a:xfrm>
      </p:grpSpPr>
      <p:sp>
        <p:nvSpPr>
          <p:cNvPr id="87" name="Google Shape;87;p20"/>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pic>
        <p:nvPicPr>
          <p:cNvPr id="88" name="Google Shape;88;p20"/>
          <p:cNvPicPr preferRelativeResize="0"/>
          <p:nvPr/>
        </p:nvPicPr>
        <p:blipFill rotWithShape="1">
          <a:blip r:embed="rId2">
            <a:alphaModFix amt="7000"/>
          </a:blip>
          <a:srcRect b="0" l="0" r="0" t="0"/>
          <a:stretch/>
        </p:blipFill>
        <p:spPr>
          <a:xfrm>
            <a:off x="-132080" y="60960"/>
            <a:ext cx="7223762" cy="440321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fondo">
  <p:cSld name="Titulo fondo">
    <p:spTree>
      <p:nvGrpSpPr>
        <p:cNvPr id="89" name="Shape 89"/>
        <p:cNvGrpSpPr/>
        <p:nvPr/>
      </p:nvGrpSpPr>
      <p:grpSpPr>
        <a:xfrm>
          <a:off x="0" y="0"/>
          <a:ext cx="0" cy="0"/>
          <a:chOff x="0" y="0"/>
          <a:chExt cx="0" cy="0"/>
        </a:xfrm>
      </p:grpSpPr>
      <p:sp>
        <p:nvSpPr>
          <p:cNvPr id="90" name="Google Shape;90;p21"/>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type="blank">
  <p:cSld name="BLANK">
    <p:spTree>
      <p:nvGrpSpPr>
        <p:cNvPr id="91" name="Shape 91"/>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iconos blancos">
  <p:cSld name="Fondo iconos blancos">
    <p:spTree>
      <p:nvGrpSpPr>
        <p:cNvPr id="92" name="Shape 92"/>
        <p:cNvGrpSpPr/>
        <p:nvPr/>
      </p:nvGrpSpPr>
      <p:grpSpPr>
        <a:xfrm>
          <a:off x="0" y="0"/>
          <a:ext cx="0" cy="0"/>
          <a:chOff x="0" y="0"/>
          <a:chExt cx="0" cy="0"/>
        </a:xfrm>
      </p:grpSpPr>
      <p:pic>
        <p:nvPicPr>
          <p:cNvPr id="93" name="Google Shape;93;p23"/>
          <p:cNvPicPr preferRelativeResize="0"/>
          <p:nvPr/>
        </p:nvPicPr>
        <p:blipFill rotWithShape="1">
          <a:blip r:embed="rId2">
            <a:alphaModFix amt="7000"/>
          </a:blip>
          <a:srcRect b="0" l="0" r="0" t="0"/>
          <a:stretch/>
        </p:blipFill>
        <p:spPr>
          <a:xfrm>
            <a:off x="-132080" y="60960"/>
            <a:ext cx="7223762" cy="4403213"/>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ndo iconos color">
  <p:cSld name="Fondo iconos color">
    <p:spTree>
      <p:nvGrpSpPr>
        <p:cNvPr id="94" name="Shape 94"/>
        <p:cNvGrpSpPr/>
        <p:nvPr/>
      </p:nvGrpSpPr>
      <p:grpSpPr>
        <a:xfrm>
          <a:off x="0" y="0"/>
          <a:ext cx="0" cy="0"/>
          <a:chOff x="0" y="0"/>
          <a:chExt cx="0" cy="0"/>
        </a:xfrm>
      </p:grpSpPr>
      <p:pic>
        <p:nvPicPr>
          <p:cNvPr id="95" name="Google Shape;95;p24"/>
          <p:cNvPicPr preferRelativeResize="0"/>
          <p:nvPr/>
        </p:nvPicPr>
        <p:blipFill rotWithShape="1">
          <a:blip r:embed="rId2">
            <a:alphaModFix amt="4000"/>
          </a:blip>
          <a:srcRect b="0" l="0" r="0" t="0"/>
          <a:stretch/>
        </p:blipFill>
        <p:spPr>
          <a:xfrm>
            <a:off x="0" y="-253938"/>
            <a:ext cx="6858000" cy="4782721"/>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type="objTx">
  <p:cSld name="OBJECT_WITH_CAPTION_TEXT">
    <p:spTree>
      <p:nvGrpSpPr>
        <p:cNvPr id="96" name="Shape 96"/>
        <p:cNvGrpSpPr/>
        <p:nvPr/>
      </p:nvGrpSpPr>
      <p:grpSpPr>
        <a:xfrm>
          <a:off x="0" y="0"/>
          <a:ext cx="0" cy="0"/>
          <a:chOff x="0" y="0"/>
          <a:chExt cx="0" cy="0"/>
        </a:xfrm>
      </p:grpSpPr>
      <p:sp>
        <p:nvSpPr>
          <p:cNvPr id="97" name="Google Shape;97;p25"/>
          <p:cNvSpPr txBox="1"/>
          <p:nvPr>
            <p:ph type="title"/>
          </p:nvPr>
        </p:nvSpPr>
        <p:spPr>
          <a:xfrm>
            <a:off x="629841" y="342900"/>
            <a:ext cx="2949300" cy="12003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28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98" name="Google Shape;98;p25"/>
          <p:cNvSpPr txBox="1"/>
          <p:nvPr>
            <p:ph idx="1" type="body"/>
          </p:nvPr>
        </p:nvSpPr>
        <p:spPr>
          <a:xfrm>
            <a:off x="3887391" y="342900"/>
            <a:ext cx="4629300" cy="4053000"/>
          </a:xfrm>
          <a:prstGeom prst="rect">
            <a:avLst/>
          </a:prstGeom>
          <a:noFill/>
          <a:ln>
            <a:noFill/>
          </a:ln>
        </p:spPr>
        <p:txBody>
          <a:bodyPr anchorCtr="0" anchor="t" bIns="45700" lIns="91425" spcFirstLastPara="1" rIns="91425" wrap="square" tIns="45700">
            <a:noAutofit/>
          </a:bodyPr>
          <a:lstStyle>
            <a:lvl1pPr indent="-431800" lvl="0" marL="457200" algn="l">
              <a:lnSpc>
                <a:spcPct val="90000"/>
              </a:lnSpc>
              <a:spcBef>
                <a:spcPts val="1000"/>
              </a:spcBef>
              <a:spcAft>
                <a:spcPts val="0"/>
              </a:spcAft>
              <a:buClr>
                <a:srgbClr val="00475F"/>
              </a:buClr>
              <a:buSzPts val="3200"/>
              <a:buChar char="•"/>
              <a:defRPr sz="3200"/>
            </a:lvl1pPr>
            <a:lvl2pPr indent="-406400" lvl="1" marL="914400" algn="l">
              <a:lnSpc>
                <a:spcPct val="90000"/>
              </a:lnSpc>
              <a:spcBef>
                <a:spcPts val="500"/>
              </a:spcBef>
              <a:spcAft>
                <a:spcPts val="0"/>
              </a:spcAft>
              <a:buClr>
                <a:srgbClr val="00475F"/>
              </a:buClr>
              <a:buSzPts val="2800"/>
              <a:buChar char="•"/>
              <a:defRPr sz="2800"/>
            </a:lvl2pPr>
            <a:lvl3pPr indent="-381000" lvl="2" marL="1371600" algn="l">
              <a:lnSpc>
                <a:spcPct val="90000"/>
              </a:lnSpc>
              <a:spcBef>
                <a:spcPts val="500"/>
              </a:spcBef>
              <a:spcAft>
                <a:spcPts val="0"/>
              </a:spcAft>
              <a:buClr>
                <a:srgbClr val="00475F"/>
              </a:buClr>
              <a:buSzPts val="2400"/>
              <a:buChar char="•"/>
              <a:defRPr sz="2400"/>
            </a:lvl3pPr>
            <a:lvl4pPr indent="-355600" lvl="3" marL="1828800" algn="l">
              <a:lnSpc>
                <a:spcPct val="90000"/>
              </a:lnSpc>
              <a:spcBef>
                <a:spcPts val="500"/>
              </a:spcBef>
              <a:spcAft>
                <a:spcPts val="0"/>
              </a:spcAft>
              <a:buClr>
                <a:srgbClr val="00475F"/>
              </a:buClr>
              <a:buSzPts val="2000"/>
              <a:buChar char="•"/>
              <a:defRPr sz="2000"/>
            </a:lvl4pPr>
            <a:lvl5pPr indent="-355600" lvl="4" marL="2286000" algn="l">
              <a:lnSpc>
                <a:spcPct val="90000"/>
              </a:lnSpc>
              <a:spcBef>
                <a:spcPts val="500"/>
              </a:spcBef>
              <a:spcAft>
                <a:spcPts val="0"/>
              </a:spcAft>
              <a:buClr>
                <a:srgbClr val="00475F"/>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9" name="Google Shape;99;p25"/>
          <p:cNvSpPr txBox="1"/>
          <p:nvPr>
            <p:ph idx="2" type="body"/>
          </p:nvPr>
        </p:nvSpPr>
        <p:spPr>
          <a:xfrm>
            <a:off x="629841" y="1543050"/>
            <a:ext cx="2949300" cy="28587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1600"/>
              <a:buNone/>
              <a:defRPr sz="1600"/>
            </a:lvl1pPr>
            <a:lvl2pPr indent="-228600" lvl="1" marL="914400" algn="l">
              <a:lnSpc>
                <a:spcPct val="90000"/>
              </a:lnSpc>
              <a:spcBef>
                <a:spcPts val="500"/>
              </a:spcBef>
              <a:spcAft>
                <a:spcPts val="0"/>
              </a:spcAft>
              <a:buClr>
                <a:srgbClr val="00475F"/>
              </a:buClr>
              <a:buSzPts val="1400"/>
              <a:buNone/>
              <a:defRPr sz="1400"/>
            </a:lvl2pPr>
            <a:lvl3pPr indent="-228600" lvl="2" marL="1371600" algn="l">
              <a:lnSpc>
                <a:spcPct val="90000"/>
              </a:lnSpc>
              <a:spcBef>
                <a:spcPts val="500"/>
              </a:spcBef>
              <a:spcAft>
                <a:spcPts val="0"/>
              </a:spcAft>
              <a:buClr>
                <a:srgbClr val="00475F"/>
              </a:buClr>
              <a:buSzPts val="1200"/>
              <a:buNone/>
              <a:defRPr sz="1200"/>
            </a:lvl3pPr>
            <a:lvl4pPr indent="-228600" lvl="3" marL="1828800" algn="l">
              <a:lnSpc>
                <a:spcPct val="90000"/>
              </a:lnSpc>
              <a:spcBef>
                <a:spcPts val="500"/>
              </a:spcBef>
              <a:spcAft>
                <a:spcPts val="0"/>
              </a:spcAft>
              <a:buClr>
                <a:srgbClr val="00475F"/>
              </a:buClr>
              <a:buSzPts val="1000"/>
              <a:buNone/>
              <a:defRPr sz="1000"/>
            </a:lvl4pPr>
            <a:lvl5pPr indent="-228600" lvl="4" marL="2286000" algn="l">
              <a:lnSpc>
                <a:spcPct val="90000"/>
              </a:lnSpc>
              <a:spcBef>
                <a:spcPts val="500"/>
              </a:spcBef>
              <a:spcAft>
                <a:spcPts val="0"/>
              </a:spcAft>
              <a:buClr>
                <a:srgbClr val="00475F"/>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type="picTx">
  <p:cSld name="PICTURE_WITH_CAPTION_TEXT">
    <p:spTree>
      <p:nvGrpSpPr>
        <p:cNvPr id="100" name="Shape 100"/>
        <p:cNvGrpSpPr/>
        <p:nvPr/>
      </p:nvGrpSpPr>
      <p:grpSpPr>
        <a:xfrm>
          <a:off x="0" y="0"/>
          <a:ext cx="0" cy="0"/>
          <a:chOff x="0" y="0"/>
          <a:chExt cx="0" cy="0"/>
        </a:xfrm>
      </p:grpSpPr>
      <p:sp>
        <p:nvSpPr>
          <p:cNvPr id="101" name="Google Shape;101;p26"/>
          <p:cNvSpPr txBox="1"/>
          <p:nvPr>
            <p:ph type="title"/>
          </p:nvPr>
        </p:nvSpPr>
        <p:spPr>
          <a:xfrm>
            <a:off x="629841" y="342900"/>
            <a:ext cx="2949300" cy="12003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24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2" name="Google Shape;102;p26"/>
          <p:cNvSpPr/>
          <p:nvPr>
            <p:ph idx="2" type="pic"/>
          </p:nvPr>
        </p:nvSpPr>
        <p:spPr>
          <a:xfrm>
            <a:off x="3887391" y="740570"/>
            <a:ext cx="4629300" cy="3655200"/>
          </a:xfrm>
          <a:prstGeom prst="rect">
            <a:avLst/>
          </a:prstGeom>
          <a:noFill/>
          <a:ln>
            <a:noFill/>
          </a:ln>
        </p:spPr>
      </p:sp>
      <p:sp>
        <p:nvSpPr>
          <p:cNvPr id="103" name="Google Shape;103;p26"/>
          <p:cNvSpPr txBox="1"/>
          <p:nvPr>
            <p:ph idx="1" type="body"/>
          </p:nvPr>
        </p:nvSpPr>
        <p:spPr>
          <a:xfrm>
            <a:off x="629841" y="1543050"/>
            <a:ext cx="2949300" cy="28587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1600"/>
              <a:buNone/>
              <a:defRPr sz="1600"/>
            </a:lvl1pPr>
            <a:lvl2pPr indent="-228600" lvl="1" marL="914400" algn="l">
              <a:lnSpc>
                <a:spcPct val="90000"/>
              </a:lnSpc>
              <a:spcBef>
                <a:spcPts val="500"/>
              </a:spcBef>
              <a:spcAft>
                <a:spcPts val="0"/>
              </a:spcAft>
              <a:buClr>
                <a:srgbClr val="00475F"/>
              </a:buClr>
              <a:buSzPts val="1400"/>
              <a:buNone/>
              <a:defRPr sz="1400"/>
            </a:lvl2pPr>
            <a:lvl3pPr indent="-228600" lvl="2" marL="1371600" algn="l">
              <a:lnSpc>
                <a:spcPct val="90000"/>
              </a:lnSpc>
              <a:spcBef>
                <a:spcPts val="500"/>
              </a:spcBef>
              <a:spcAft>
                <a:spcPts val="0"/>
              </a:spcAft>
              <a:buClr>
                <a:srgbClr val="00475F"/>
              </a:buClr>
              <a:buSzPts val="1200"/>
              <a:buNone/>
              <a:defRPr sz="1200"/>
            </a:lvl3pPr>
            <a:lvl4pPr indent="-228600" lvl="3" marL="1828800" algn="l">
              <a:lnSpc>
                <a:spcPct val="90000"/>
              </a:lnSpc>
              <a:spcBef>
                <a:spcPts val="500"/>
              </a:spcBef>
              <a:spcAft>
                <a:spcPts val="0"/>
              </a:spcAft>
              <a:buClr>
                <a:srgbClr val="00475F"/>
              </a:buClr>
              <a:buSzPts val="1000"/>
              <a:buNone/>
              <a:defRPr sz="1000"/>
            </a:lvl4pPr>
            <a:lvl5pPr indent="-228600" lvl="4" marL="2286000" algn="l">
              <a:lnSpc>
                <a:spcPct val="90000"/>
              </a:lnSpc>
              <a:spcBef>
                <a:spcPts val="500"/>
              </a:spcBef>
              <a:spcAft>
                <a:spcPts val="0"/>
              </a:spcAft>
              <a:buClr>
                <a:srgbClr val="00475F"/>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subtitulo" type="title">
  <p:cSld name="TITLE">
    <p:spTree>
      <p:nvGrpSpPr>
        <p:cNvPr id="104" name="Shape 104"/>
        <p:cNvGrpSpPr/>
        <p:nvPr/>
      </p:nvGrpSpPr>
      <p:grpSpPr>
        <a:xfrm>
          <a:off x="0" y="0"/>
          <a:ext cx="0" cy="0"/>
          <a:chOff x="0" y="0"/>
          <a:chExt cx="0" cy="0"/>
        </a:xfrm>
      </p:grpSpPr>
      <p:sp>
        <p:nvSpPr>
          <p:cNvPr id="105" name="Google Shape;105;p27"/>
          <p:cNvSpPr txBox="1"/>
          <p:nvPr>
            <p:ph type="ctrTitle"/>
          </p:nvPr>
        </p:nvSpPr>
        <p:spPr>
          <a:xfrm>
            <a:off x="685800" y="841772"/>
            <a:ext cx="7772400" cy="1790700"/>
          </a:xfrm>
          <a:prstGeom prst="rect">
            <a:avLst/>
          </a:prstGeom>
          <a:noFill/>
          <a:ln>
            <a:noFill/>
          </a:ln>
        </p:spPr>
        <p:txBody>
          <a:bodyPr anchorCtr="0" anchor="b" bIns="45700" lIns="91425" spcFirstLastPara="1" rIns="91425" wrap="square" tIns="45700">
            <a:no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6" name="Google Shape;106;p27"/>
          <p:cNvSpPr txBox="1"/>
          <p:nvPr>
            <p:ph idx="1" type="subTitle"/>
          </p:nvPr>
        </p:nvSpPr>
        <p:spPr>
          <a:xfrm>
            <a:off x="1143000" y="2701529"/>
            <a:ext cx="6858000" cy="1241700"/>
          </a:xfrm>
          <a:prstGeom prst="rect">
            <a:avLst/>
          </a:prstGeom>
          <a:noFill/>
          <a:ln>
            <a:noFill/>
          </a:ln>
        </p:spPr>
        <p:txBody>
          <a:bodyPr anchorCtr="0" anchor="t" bIns="45700" lIns="91425" spcFirstLastPara="1" rIns="91425" wrap="square" tIns="45700">
            <a:noAutofit/>
          </a:bodyPr>
          <a:lstStyle>
            <a:lvl1pPr lvl="0" algn="ctr">
              <a:lnSpc>
                <a:spcPct val="90000"/>
              </a:lnSpc>
              <a:spcBef>
                <a:spcPts val="1000"/>
              </a:spcBef>
              <a:spcAft>
                <a:spcPts val="0"/>
              </a:spcAft>
              <a:buClr>
                <a:srgbClr val="00475F"/>
              </a:buClr>
              <a:buSzPts val="2400"/>
              <a:buNone/>
              <a:defRPr sz="2400"/>
            </a:lvl1pPr>
            <a:lvl2pPr lvl="1" algn="ctr">
              <a:lnSpc>
                <a:spcPct val="90000"/>
              </a:lnSpc>
              <a:spcBef>
                <a:spcPts val="500"/>
              </a:spcBef>
              <a:spcAft>
                <a:spcPts val="0"/>
              </a:spcAft>
              <a:buClr>
                <a:srgbClr val="00475F"/>
              </a:buClr>
              <a:buSzPts val="2000"/>
              <a:buNone/>
              <a:defRPr sz="2000"/>
            </a:lvl2pPr>
            <a:lvl3pPr lvl="2" algn="ctr">
              <a:lnSpc>
                <a:spcPct val="90000"/>
              </a:lnSpc>
              <a:spcBef>
                <a:spcPts val="500"/>
              </a:spcBef>
              <a:spcAft>
                <a:spcPts val="0"/>
              </a:spcAft>
              <a:buClr>
                <a:srgbClr val="00475F"/>
              </a:buClr>
              <a:buSzPts val="1800"/>
              <a:buNone/>
              <a:defRPr sz="1800"/>
            </a:lvl3pPr>
            <a:lvl4pPr lvl="3" algn="ctr">
              <a:lnSpc>
                <a:spcPct val="90000"/>
              </a:lnSpc>
              <a:spcBef>
                <a:spcPts val="500"/>
              </a:spcBef>
              <a:spcAft>
                <a:spcPts val="0"/>
              </a:spcAft>
              <a:buClr>
                <a:srgbClr val="00475F"/>
              </a:buClr>
              <a:buSzPts val="1600"/>
              <a:buNone/>
              <a:defRPr sz="1600"/>
            </a:lvl4pPr>
            <a:lvl5pPr lvl="4" algn="ctr">
              <a:lnSpc>
                <a:spcPct val="90000"/>
              </a:lnSpc>
              <a:spcBef>
                <a:spcPts val="500"/>
              </a:spcBef>
              <a:spcAft>
                <a:spcPts val="0"/>
              </a:spcAft>
              <a:buClr>
                <a:srgbClr val="00475F"/>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ulo texto" type="obj">
  <p:cSld name="OBJECT">
    <p:spTree>
      <p:nvGrpSpPr>
        <p:cNvPr id="107" name="Shape 107"/>
        <p:cNvGrpSpPr/>
        <p:nvPr/>
      </p:nvGrpSpPr>
      <p:grpSpPr>
        <a:xfrm>
          <a:off x="0" y="0"/>
          <a:ext cx="0" cy="0"/>
          <a:chOff x="0" y="0"/>
          <a:chExt cx="0" cy="0"/>
        </a:xfrm>
      </p:grpSpPr>
      <p:sp>
        <p:nvSpPr>
          <p:cNvPr id="108" name="Google Shape;108;p28"/>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09" name="Google Shape;109;p28"/>
          <p:cNvSpPr txBox="1"/>
          <p:nvPr>
            <p:ph idx="1" type="body"/>
          </p:nvPr>
        </p:nvSpPr>
        <p:spPr>
          <a:xfrm>
            <a:off x="628650" y="1369219"/>
            <a:ext cx="7886700" cy="32634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p:cSld name="Encabezado">
    <p:spTree>
      <p:nvGrpSpPr>
        <p:cNvPr id="110" name="Shape 110"/>
        <p:cNvGrpSpPr/>
        <p:nvPr/>
      </p:nvGrpSpPr>
      <p:grpSpPr>
        <a:xfrm>
          <a:off x="0" y="0"/>
          <a:ext cx="0" cy="0"/>
          <a:chOff x="0" y="0"/>
          <a:chExt cx="0" cy="0"/>
        </a:xfrm>
      </p:grpSpPr>
      <p:sp>
        <p:nvSpPr>
          <p:cNvPr id="111" name="Google Shape;111;p29"/>
          <p:cNvSpPr txBox="1"/>
          <p:nvPr>
            <p:ph type="title"/>
          </p:nvPr>
        </p:nvSpPr>
        <p:spPr>
          <a:xfrm>
            <a:off x="623888" y="1282304"/>
            <a:ext cx="7886700" cy="21396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6000">
                <a:solidFill>
                  <a:schemeClr val="lt1"/>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12" name="Google Shape;112;p29"/>
          <p:cNvSpPr txBox="1"/>
          <p:nvPr>
            <p:ph idx="1" type="body"/>
          </p:nvPr>
        </p:nvSpPr>
        <p:spPr>
          <a:xfrm>
            <a:off x="623888" y="3442098"/>
            <a:ext cx="7886700" cy="11253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eño personalizado">
  <p:cSld name="Diseño personalizado">
    <p:spTree>
      <p:nvGrpSpPr>
        <p:cNvPr id="113" name="Shape 113"/>
        <p:cNvGrpSpPr/>
        <p:nvPr/>
      </p:nvGrpSpPr>
      <p:grpSpPr>
        <a:xfrm>
          <a:off x="0" y="0"/>
          <a:ext cx="0" cy="0"/>
          <a:chOff x="0" y="0"/>
          <a:chExt cx="0" cy="0"/>
        </a:xfrm>
      </p:grpSpPr>
      <p:sp>
        <p:nvSpPr>
          <p:cNvPr id="114" name="Google Shape;114;p30"/>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conos blancos texto bajo">
  <p:cSld name="iconos blancos texto bajo">
    <p:spTree>
      <p:nvGrpSpPr>
        <p:cNvPr id="115" name="Shape 115"/>
        <p:cNvGrpSpPr/>
        <p:nvPr/>
      </p:nvGrpSpPr>
      <p:grpSpPr>
        <a:xfrm>
          <a:off x="0" y="0"/>
          <a:ext cx="0" cy="0"/>
          <a:chOff x="0" y="0"/>
          <a:chExt cx="0" cy="0"/>
        </a:xfrm>
      </p:grpSpPr>
      <p:pic>
        <p:nvPicPr>
          <p:cNvPr id="116" name="Google Shape;116;p31"/>
          <p:cNvPicPr preferRelativeResize="0"/>
          <p:nvPr/>
        </p:nvPicPr>
        <p:blipFill rotWithShape="1">
          <a:blip r:embed="rId2">
            <a:alphaModFix amt="39000"/>
          </a:blip>
          <a:srcRect b="0" l="0" r="0" t="34417"/>
          <a:stretch/>
        </p:blipFill>
        <p:spPr>
          <a:xfrm>
            <a:off x="0" y="0"/>
            <a:ext cx="9458978" cy="3312298"/>
          </a:xfrm>
          <a:prstGeom prst="rect">
            <a:avLst/>
          </a:prstGeom>
          <a:noFill/>
          <a:ln>
            <a:noFill/>
          </a:ln>
        </p:spPr>
      </p:pic>
      <p:sp>
        <p:nvSpPr>
          <p:cNvPr id="117" name="Google Shape;117;p31"/>
          <p:cNvSpPr txBox="1"/>
          <p:nvPr>
            <p:ph type="title"/>
          </p:nvPr>
        </p:nvSpPr>
        <p:spPr>
          <a:xfrm>
            <a:off x="623888" y="2571749"/>
            <a:ext cx="7961400" cy="850200"/>
          </a:xfrm>
          <a:prstGeom prst="rect">
            <a:avLst/>
          </a:prstGeom>
          <a:noFill/>
          <a:ln>
            <a:noFill/>
          </a:ln>
        </p:spPr>
        <p:txBody>
          <a:bodyPr anchorCtr="0" anchor="b" bIns="45700" lIns="91425" spcFirstLastPara="1" rIns="91425" wrap="square" tIns="45700">
            <a:noAutofit/>
          </a:bodyPr>
          <a:lstStyle>
            <a:lvl1pPr lvl="0" algn="l">
              <a:lnSpc>
                <a:spcPct val="90000"/>
              </a:lnSpc>
              <a:spcBef>
                <a:spcPts val="0"/>
              </a:spcBef>
              <a:spcAft>
                <a:spcPts val="0"/>
              </a:spcAft>
              <a:buSzPts val="1400"/>
              <a:buNone/>
              <a:defRPr sz="3600">
                <a:solidFill>
                  <a:srgbClr val="00475F"/>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18" name="Google Shape;118;p31"/>
          <p:cNvSpPr txBox="1"/>
          <p:nvPr>
            <p:ph idx="1" type="body"/>
          </p:nvPr>
        </p:nvSpPr>
        <p:spPr>
          <a:xfrm>
            <a:off x="623888" y="3510678"/>
            <a:ext cx="7961400" cy="1000200"/>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rgbClr val="00475F"/>
              </a:buClr>
              <a:buSzPts val="2400"/>
              <a:buNone/>
              <a:defRPr sz="2400">
                <a:solidFill>
                  <a:srgbClr val="00475F"/>
                </a:solidFill>
              </a:defRPr>
            </a:lvl1pPr>
            <a:lvl2pPr indent="-228600" lvl="1" marL="914400" algn="l">
              <a:lnSpc>
                <a:spcPct val="90000"/>
              </a:lnSpc>
              <a:spcBef>
                <a:spcPts val="500"/>
              </a:spcBef>
              <a:spcAft>
                <a:spcPts val="0"/>
              </a:spcAft>
              <a:buClr>
                <a:srgbClr val="757575"/>
              </a:buClr>
              <a:buSzPts val="2000"/>
              <a:buNone/>
              <a:defRPr sz="2000">
                <a:solidFill>
                  <a:srgbClr val="757575"/>
                </a:solidFill>
              </a:defRPr>
            </a:lvl2pPr>
            <a:lvl3pPr indent="-228600" lvl="2" marL="1371600" algn="l">
              <a:lnSpc>
                <a:spcPct val="90000"/>
              </a:lnSpc>
              <a:spcBef>
                <a:spcPts val="500"/>
              </a:spcBef>
              <a:spcAft>
                <a:spcPts val="0"/>
              </a:spcAft>
              <a:buClr>
                <a:srgbClr val="757575"/>
              </a:buClr>
              <a:buSzPts val="1800"/>
              <a:buNone/>
              <a:defRPr sz="1800">
                <a:solidFill>
                  <a:srgbClr val="757575"/>
                </a:solidFill>
              </a:defRPr>
            </a:lvl3pPr>
            <a:lvl4pPr indent="-228600" lvl="3" marL="1828800" algn="l">
              <a:lnSpc>
                <a:spcPct val="90000"/>
              </a:lnSpc>
              <a:spcBef>
                <a:spcPts val="500"/>
              </a:spcBef>
              <a:spcAft>
                <a:spcPts val="0"/>
              </a:spcAft>
              <a:buClr>
                <a:srgbClr val="757575"/>
              </a:buClr>
              <a:buSzPts val="1600"/>
              <a:buNone/>
              <a:defRPr sz="1600">
                <a:solidFill>
                  <a:srgbClr val="757575"/>
                </a:solidFill>
              </a:defRPr>
            </a:lvl4pPr>
            <a:lvl5pPr indent="-228600" lvl="4" marL="2286000" algn="l">
              <a:lnSpc>
                <a:spcPct val="90000"/>
              </a:lnSpc>
              <a:spcBef>
                <a:spcPts val="500"/>
              </a:spcBef>
              <a:spcAft>
                <a:spcPts val="0"/>
              </a:spcAft>
              <a:buClr>
                <a:srgbClr val="757575"/>
              </a:buClr>
              <a:buSzPts val="1600"/>
              <a:buNone/>
              <a:defRPr sz="1600">
                <a:solidFill>
                  <a:srgbClr val="757575"/>
                </a:solidFill>
              </a:defRPr>
            </a:lvl5pPr>
            <a:lvl6pPr indent="-228600" lvl="5" marL="2743200" algn="l">
              <a:lnSpc>
                <a:spcPct val="90000"/>
              </a:lnSpc>
              <a:spcBef>
                <a:spcPts val="500"/>
              </a:spcBef>
              <a:spcAft>
                <a:spcPts val="0"/>
              </a:spcAft>
              <a:buClr>
                <a:srgbClr val="757575"/>
              </a:buClr>
              <a:buSzPts val="1600"/>
              <a:buNone/>
              <a:defRPr sz="1600">
                <a:solidFill>
                  <a:srgbClr val="757575"/>
                </a:solidFill>
              </a:defRPr>
            </a:lvl6pPr>
            <a:lvl7pPr indent="-228600" lvl="6" marL="3200400" algn="l">
              <a:lnSpc>
                <a:spcPct val="90000"/>
              </a:lnSpc>
              <a:spcBef>
                <a:spcPts val="500"/>
              </a:spcBef>
              <a:spcAft>
                <a:spcPts val="0"/>
              </a:spcAft>
              <a:buClr>
                <a:srgbClr val="757575"/>
              </a:buClr>
              <a:buSzPts val="1600"/>
              <a:buNone/>
              <a:defRPr sz="1600">
                <a:solidFill>
                  <a:srgbClr val="757575"/>
                </a:solidFill>
              </a:defRPr>
            </a:lvl7pPr>
            <a:lvl8pPr indent="-228600" lvl="7" marL="3657600" algn="l">
              <a:lnSpc>
                <a:spcPct val="90000"/>
              </a:lnSpc>
              <a:spcBef>
                <a:spcPts val="500"/>
              </a:spcBef>
              <a:spcAft>
                <a:spcPts val="0"/>
              </a:spcAft>
              <a:buClr>
                <a:srgbClr val="757575"/>
              </a:buClr>
              <a:buSzPts val="1600"/>
              <a:buNone/>
              <a:defRPr sz="1600">
                <a:solidFill>
                  <a:srgbClr val="757575"/>
                </a:solidFill>
              </a:defRPr>
            </a:lvl8pPr>
            <a:lvl9pPr indent="-228600" lvl="8" marL="4114800" algn="l">
              <a:lnSpc>
                <a:spcPct val="90000"/>
              </a:lnSpc>
              <a:spcBef>
                <a:spcPts val="500"/>
              </a:spcBef>
              <a:spcAft>
                <a:spcPts val="0"/>
              </a:spcAft>
              <a:buClr>
                <a:srgbClr val="757575"/>
              </a:buClr>
              <a:buSzPts val="1600"/>
              <a:buNone/>
              <a:defRPr sz="1600">
                <a:solidFill>
                  <a:srgbClr val="757575"/>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y texto vertical" type="vertTx">
  <p:cSld name="VERTICAL_TEXT">
    <p:spTree>
      <p:nvGrpSpPr>
        <p:cNvPr id="119" name="Shape 119"/>
        <p:cNvGrpSpPr/>
        <p:nvPr/>
      </p:nvGrpSpPr>
      <p:grpSpPr>
        <a:xfrm>
          <a:off x="0" y="0"/>
          <a:ext cx="0" cy="0"/>
          <a:chOff x="0" y="0"/>
          <a:chExt cx="0" cy="0"/>
        </a:xfrm>
      </p:grpSpPr>
      <p:sp>
        <p:nvSpPr>
          <p:cNvPr id="120" name="Google Shape;120;p32"/>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SzPts val="14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21" name="Google Shape;121;p32"/>
          <p:cNvSpPr txBox="1"/>
          <p:nvPr>
            <p:ph idx="1" type="body"/>
          </p:nvPr>
        </p:nvSpPr>
        <p:spPr>
          <a:xfrm rot="5400000">
            <a:off x="2940300" y="-942431"/>
            <a:ext cx="3263400" cy="7886700"/>
          </a:xfrm>
          <a:prstGeom prst="rect">
            <a:avLst/>
          </a:prstGeom>
          <a:noFill/>
          <a:ln>
            <a:noFill/>
          </a:ln>
        </p:spPr>
        <p:txBody>
          <a:bodyPr anchorCtr="0" anchor="t" bIns="45700" lIns="91425" spcFirstLastPara="1" rIns="91425" wrap="square" tIns="45700">
            <a:noAutofit/>
          </a:bodyPr>
          <a:lstStyle>
            <a:lvl1pPr indent="-342900" lvl="0" marL="457200" algn="l">
              <a:lnSpc>
                <a:spcPct val="90000"/>
              </a:lnSpc>
              <a:spcBef>
                <a:spcPts val="1000"/>
              </a:spcBef>
              <a:spcAft>
                <a:spcPts val="0"/>
              </a:spcAft>
              <a:buClr>
                <a:srgbClr val="00475F"/>
              </a:buClr>
              <a:buSzPts val="1800"/>
              <a:buChar char="•"/>
              <a:defRPr/>
            </a:lvl1pPr>
            <a:lvl2pPr indent="-342900" lvl="1" marL="914400" algn="l">
              <a:lnSpc>
                <a:spcPct val="90000"/>
              </a:lnSpc>
              <a:spcBef>
                <a:spcPts val="500"/>
              </a:spcBef>
              <a:spcAft>
                <a:spcPts val="0"/>
              </a:spcAft>
              <a:buClr>
                <a:srgbClr val="00475F"/>
              </a:buClr>
              <a:buSzPts val="1800"/>
              <a:buChar char="•"/>
              <a:defRPr/>
            </a:lvl2pPr>
            <a:lvl3pPr indent="-342900" lvl="2" marL="1371600" algn="l">
              <a:lnSpc>
                <a:spcPct val="90000"/>
              </a:lnSpc>
              <a:spcBef>
                <a:spcPts val="500"/>
              </a:spcBef>
              <a:spcAft>
                <a:spcPts val="0"/>
              </a:spcAft>
              <a:buClr>
                <a:srgbClr val="00475F"/>
              </a:buClr>
              <a:buSzPts val="1800"/>
              <a:buChar char="•"/>
              <a:defRPr/>
            </a:lvl3pPr>
            <a:lvl4pPr indent="-342900" lvl="3" marL="1828800" algn="l">
              <a:lnSpc>
                <a:spcPct val="90000"/>
              </a:lnSpc>
              <a:spcBef>
                <a:spcPts val="500"/>
              </a:spcBef>
              <a:spcAft>
                <a:spcPts val="0"/>
              </a:spcAft>
              <a:buClr>
                <a:srgbClr val="00475F"/>
              </a:buClr>
              <a:buSzPts val="1800"/>
              <a:buChar char="•"/>
              <a:defRPr/>
            </a:lvl4pPr>
            <a:lvl5pPr indent="-342900" lvl="4" marL="2286000" algn="l">
              <a:lnSpc>
                <a:spcPct val="90000"/>
              </a:lnSpc>
              <a:spcBef>
                <a:spcPts val="500"/>
              </a:spcBef>
              <a:spcAft>
                <a:spcPts val="0"/>
              </a:spcAft>
              <a:buClr>
                <a:srgbClr val="00475F"/>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3.xml"/><Relationship Id="rId12" Type="http://schemas.openxmlformats.org/officeDocument/2006/relationships/slideLayout" Target="../slideLayouts/slideLayout11.xml"/><Relationship Id="rId1" Type="http://schemas.openxmlformats.org/officeDocument/2006/relationships/image" Target="../media/image35.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29.xml"/><Relationship Id="rId11" Type="http://schemas.openxmlformats.org/officeDocument/2006/relationships/slideLayout" Target="../slideLayouts/slideLayout20.xml"/><Relationship Id="rId22" Type="http://schemas.openxmlformats.org/officeDocument/2006/relationships/theme" Target="../theme/theme2.xml"/><Relationship Id="rId10" Type="http://schemas.openxmlformats.org/officeDocument/2006/relationships/slideLayout" Target="../slideLayouts/slideLayout19.xml"/><Relationship Id="rId21" Type="http://schemas.openxmlformats.org/officeDocument/2006/relationships/slideLayout" Target="../slideLayouts/slideLayout30.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7.jpg"/><Relationship Id="rId2" Type="http://schemas.openxmlformats.org/officeDocument/2006/relationships/image" Target="../media/image10.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slideLayout" Target="../slideLayouts/slideLayout24.xml"/><Relationship Id="rId14" Type="http://schemas.openxmlformats.org/officeDocument/2006/relationships/slideLayout" Target="../slideLayouts/slideLayout23.xml"/><Relationship Id="rId17" Type="http://schemas.openxmlformats.org/officeDocument/2006/relationships/slideLayout" Target="../slideLayouts/slideLayout26.xml"/><Relationship Id="rId16" Type="http://schemas.openxmlformats.org/officeDocument/2006/relationships/slideLayout" Target="../slideLayouts/slideLayout25.xml"/><Relationship Id="rId5" Type="http://schemas.openxmlformats.org/officeDocument/2006/relationships/slideLayout" Target="../slideLayouts/slideLayout14.xml"/><Relationship Id="rId19" Type="http://schemas.openxmlformats.org/officeDocument/2006/relationships/slideLayout" Target="../slideLayouts/slideLayout28.xml"/><Relationship Id="rId6" Type="http://schemas.openxmlformats.org/officeDocument/2006/relationships/slideLayout" Target="../slideLayouts/slideLayout15.xml"/><Relationship Id="rId18" Type="http://schemas.openxmlformats.org/officeDocument/2006/relationships/slideLayout" Target="../slideLayouts/slideLayout27.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2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0"/>
              </a:spcBef>
              <a:spcAft>
                <a:spcPts val="0"/>
              </a:spcAft>
              <a:buClr>
                <a:srgbClr val="00475F"/>
              </a:buClr>
              <a:buSzPts val="1400"/>
              <a:buNone/>
              <a:defRPr b="1" i="0" sz="3600" u="none" cap="none" strike="noStrike">
                <a:solidFill>
                  <a:srgbClr val="00475F"/>
                </a:solidFill>
                <a:latin typeface="Arial"/>
                <a:ea typeface="Arial"/>
                <a:cs typeface="Arial"/>
                <a:sym typeface="Arial"/>
              </a:defRPr>
            </a:lvl1pPr>
            <a:lvl2pPr lvl="1"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2pPr>
            <a:lvl3pPr lvl="2"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3pPr>
            <a:lvl4pPr lvl="3"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4pPr>
            <a:lvl5pPr lvl="4"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5pPr>
            <a:lvl6pPr lvl="5"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6pPr>
            <a:lvl7pPr lvl="6"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7pPr>
            <a:lvl8pPr lvl="7"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8pPr>
            <a:lvl9pPr lvl="8" marR="0" algn="l">
              <a:lnSpc>
                <a:spcPct val="90000"/>
              </a:lnSpc>
              <a:spcBef>
                <a:spcPts val="0"/>
              </a:spcBef>
              <a:spcAft>
                <a:spcPts val="0"/>
              </a:spcAft>
              <a:buSzPts val="1400"/>
              <a:buNone/>
              <a:defRPr b="0" i="0" sz="4400" u="none" cap="none" strike="noStrike">
                <a:solidFill>
                  <a:schemeClr val="dk1"/>
                </a:solidFill>
                <a:latin typeface="Play"/>
                <a:ea typeface="Play"/>
                <a:cs typeface="Play"/>
                <a:sym typeface="Play"/>
              </a:defRPr>
            </a:lvl9pPr>
          </a:lstStyle>
          <a:p/>
        </p:txBody>
      </p:sp>
      <p:sp>
        <p:nvSpPr>
          <p:cNvPr id="52" name="Google Shape;52;p13"/>
          <p:cNvSpPr txBox="1"/>
          <p:nvPr>
            <p:ph idx="1" type="body"/>
          </p:nvPr>
        </p:nvSpPr>
        <p:spPr>
          <a:xfrm>
            <a:off x="628650" y="1369219"/>
            <a:ext cx="7886700" cy="3263400"/>
          </a:xfrm>
          <a:prstGeom prst="rect">
            <a:avLst/>
          </a:prstGeom>
          <a:noFill/>
          <a:ln>
            <a:noFill/>
          </a:ln>
        </p:spPr>
        <p:txBody>
          <a:bodyPr anchorCtr="0" anchor="t" bIns="45700" lIns="91425" spcFirstLastPara="1" rIns="91425" wrap="square" tIns="45700">
            <a:noAutofit/>
          </a:bodyPr>
          <a:lstStyle>
            <a:lvl1pPr indent="-406400" lvl="0" marL="457200" marR="0" algn="l">
              <a:lnSpc>
                <a:spcPct val="90000"/>
              </a:lnSpc>
              <a:spcBef>
                <a:spcPts val="1000"/>
              </a:spcBef>
              <a:spcAft>
                <a:spcPts val="0"/>
              </a:spcAft>
              <a:buClr>
                <a:srgbClr val="00475F"/>
              </a:buClr>
              <a:buSzPts val="2800"/>
              <a:buFont typeface="Arial"/>
              <a:buChar char="•"/>
              <a:defRPr b="0" i="0" sz="2800" u="none" cap="none" strike="noStrike">
                <a:solidFill>
                  <a:srgbClr val="00475F"/>
                </a:solidFill>
                <a:latin typeface="Arial"/>
                <a:ea typeface="Arial"/>
                <a:cs typeface="Arial"/>
                <a:sym typeface="Arial"/>
              </a:defRPr>
            </a:lvl1pPr>
            <a:lvl2pPr indent="-381000" lvl="1" marL="914400" marR="0" algn="l">
              <a:lnSpc>
                <a:spcPct val="90000"/>
              </a:lnSpc>
              <a:spcBef>
                <a:spcPts val="500"/>
              </a:spcBef>
              <a:spcAft>
                <a:spcPts val="0"/>
              </a:spcAft>
              <a:buClr>
                <a:srgbClr val="00475F"/>
              </a:buClr>
              <a:buSzPts val="2400"/>
              <a:buFont typeface="Arial"/>
              <a:buChar char="•"/>
              <a:defRPr b="0" i="0" sz="2400" u="none" cap="none" strike="noStrike">
                <a:solidFill>
                  <a:srgbClr val="00475F"/>
                </a:solidFill>
                <a:latin typeface="Arial"/>
                <a:ea typeface="Arial"/>
                <a:cs typeface="Arial"/>
                <a:sym typeface="Arial"/>
              </a:defRPr>
            </a:lvl2pPr>
            <a:lvl3pPr indent="-355600" lvl="2" marL="1371600" marR="0" algn="l">
              <a:lnSpc>
                <a:spcPct val="90000"/>
              </a:lnSpc>
              <a:spcBef>
                <a:spcPts val="500"/>
              </a:spcBef>
              <a:spcAft>
                <a:spcPts val="0"/>
              </a:spcAft>
              <a:buClr>
                <a:srgbClr val="00475F"/>
              </a:buClr>
              <a:buSzPts val="2000"/>
              <a:buFont typeface="Arial"/>
              <a:buChar char="•"/>
              <a:defRPr b="0" i="0" sz="2000" u="none" cap="none" strike="noStrike">
                <a:solidFill>
                  <a:srgbClr val="00475F"/>
                </a:solidFill>
                <a:latin typeface="Arial"/>
                <a:ea typeface="Arial"/>
                <a:cs typeface="Arial"/>
                <a:sym typeface="Arial"/>
              </a:defRPr>
            </a:lvl3pPr>
            <a:lvl4pPr indent="-342900" lvl="3" marL="1828800" marR="0" algn="l">
              <a:lnSpc>
                <a:spcPct val="90000"/>
              </a:lnSpc>
              <a:spcBef>
                <a:spcPts val="500"/>
              </a:spcBef>
              <a:spcAft>
                <a:spcPts val="0"/>
              </a:spcAft>
              <a:buClr>
                <a:srgbClr val="00475F"/>
              </a:buClr>
              <a:buSzPts val="1800"/>
              <a:buFont typeface="Arial"/>
              <a:buChar char="•"/>
              <a:defRPr b="0" i="0" sz="1800" u="none" cap="none" strike="noStrike">
                <a:solidFill>
                  <a:srgbClr val="00475F"/>
                </a:solidFill>
                <a:latin typeface="Arial"/>
                <a:ea typeface="Arial"/>
                <a:cs typeface="Arial"/>
                <a:sym typeface="Arial"/>
              </a:defRPr>
            </a:lvl4pPr>
            <a:lvl5pPr indent="-342900" lvl="4" marL="2286000" marR="0" algn="l">
              <a:lnSpc>
                <a:spcPct val="90000"/>
              </a:lnSpc>
              <a:spcBef>
                <a:spcPts val="500"/>
              </a:spcBef>
              <a:spcAft>
                <a:spcPts val="0"/>
              </a:spcAft>
              <a:buClr>
                <a:srgbClr val="00475F"/>
              </a:buClr>
              <a:buSzPts val="1800"/>
              <a:buFont typeface="Arial"/>
              <a:buChar char="•"/>
              <a:defRPr b="0" i="0" sz="1800" u="none" cap="none" strike="noStrike">
                <a:solidFill>
                  <a:srgbClr val="00475F"/>
                </a:solidFill>
                <a:latin typeface="Arial"/>
                <a:ea typeface="Arial"/>
                <a:cs typeface="Arial"/>
                <a:sym typeface="Arial"/>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53" name="Google Shape;53;p13"/>
          <p:cNvPicPr preferRelativeResize="0"/>
          <p:nvPr/>
        </p:nvPicPr>
        <p:blipFill rotWithShape="1">
          <a:blip r:embed="rId2">
            <a:alphaModFix/>
          </a:blip>
          <a:srcRect b="0" l="0" r="0" t="0"/>
          <a:stretch/>
        </p:blipFill>
        <p:spPr>
          <a:xfrm>
            <a:off x="850" y="4632637"/>
            <a:ext cx="9144004" cy="510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1.xml"/><Relationship Id="rId3" Type="http://schemas.openxmlformats.org/officeDocument/2006/relationships/hyperlink" Target="https://doaj.org" TargetMode="External"/><Relationship Id="rId4" Type="http://schemas.openxmlformats.org/officeDocument/2006/relationships/image" Target="../media/image2.png"/><Relationship Id="rId5"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2.xml"/><Relationship Id="rId3" Type="http://schemas.openxmlformats.org/officeDocument/2006/relationships/hyperlink" Target="https://www.openedition.org" TargetMode="External"/><Relationship Id="rId4" Type="http://schemas.openxmlformats.org/officeDocument/2006/relationships/image" Target="../media/image2.png"/><Relationship Id="rId5"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3.xml"/><Relationship Id="rId3" Type="http://schemas.openxmlformats.org/officeDocument/2006/relationships/hyperlink" Target="https://redalyc.org" TargetMode="External"/><Relationship Id="rId4" Type="http://schemas.openxmlformats.org/officeDocument/2006/relationships/image" Target="../media/image2.png"/><Relationship Id="rId5"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4.xml"/><Relationship Id="rId3" Type="http://schemas.openxmlformats.org/officeDocument/2006/relationships/hyperlink" Target="https://www.erudit.org/en" TargetMode="External"/><Relationship Id="rId4" Type="http://schemas.openxmlformats.org/officeDocument/2006/relationships/image" Target="../media/image2.png"/><Relationship Id="rId5"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5.xml"/><Relationship Id="rId3" Type="http://schemas.openxmlformats.org/officeDocument/2006/relationships/hyperlink" Target="https://scielo.org" TargetMode="External"/><Relationship Id="rId4" Type="http://schemas.openxmlformats.org/officeDocument/2006/relationships/image" Target="../media/image2.png"/><Relationship Id="rId5"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6.xml"/><Relationship Id="rId3" Type="http://schemas.openxmlformats.org/officeDocument/2006/relationships/hyperlink" Target="https://latindex.org" TargetMode="External"/><Relationship Id="rId4" Type="http://schemas.openxmlformats.org/officeDocument/2006/relationships/image" Target="../media/image2.png"/><Relationship Id="rId5"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7.xml"/><Relationship Id="rId3" Type="http://schemas.openxmlformats.org/officeDocument/2006/relationships/hyperlink" Target="https://www.doabooks.org" TargetMode="External"/><Relationship Id="rId4" Type="http://schemas.openxmlformats.org/officeDocument/2006/relationships/image" Target="../media/image2.png"/><Relationship Id="rId5"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8.xml"/><Relationship Id="rId3" Type="http://schemas.openxmlformats.org/officeDocument/2006/relationships/hyperlink" Target="https://www.oapen.org" TargetMode="External"/><Relationship Id="rId4" Type="http://schemas.openxmlformats.org/officeDocument/2006/relationships/image" Target="../media/image2.png"/><Relationship Id="rId5"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9.xml"/><Relationship Id="rId3" Type="http://schemas.openxmlformats.org/officeDocument/2006/relationships/hyperlink" Target="https://aosp.org.za" TargetMode="External"/><Relationship Id="rId4" Type="http://schemas.openxmlformats.org/officeDocument/2006/relationships/image" Target="../media/image2.png"/><Relationship Id="rId5"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hyperlink" Target="https://doi.org/10.6084/M9.FIGSHARE.1286826" TargetMode="External"/><Relationship Id="rId5" Type="http://schemas.openxmlformats.org/officeDocument/2006/relationships/hyperlink" Target="https://doi.org/10.6084/M9.FIGSHARE.128682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0.xml"/><Relationship Id="rId3" Type="http://schemas.openxmlformats.org/officeDocument/2006/relationships/hyperlink" Target="https://www.lareferencia.info" TargetMode="External"/><Relationship Id="rId4" Type="http://schemas.openxmlformats.org/officeDocument/2006/relationships/image" Target="../media/image2.png"/><Relationship Id="rId5"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1.xml"/><Relationship Id="rId3" Type="http://schemas.openxmlformats.org/officeDocument/2006/relationships/hyperlink" Target="https://www.openaire.eu" TargetMode="External"/><Relationship Id="rId4" Type="http://schemas.openxmlformats.org/officeDocument/2006/relationships/image" Target="../media/image2.png"/><Relationship Id="rId5" Type="http://schemas.openxmlformats.org/officeDocument/2006/relationships/image" Target="../media/image2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2.xml"/><Relationship Id="rId3" Type="http://schemas.openxmlformats.org/officeDocument/2006/relationships/hyperlink" Target="https://operas-eu.org" TargetMode="External"/><Relationship Id="rId4" Type="http://schemas.openxmlformats.org/officeDocument/2006/relationships/image" Target="../media/image2.png"/><Relationship Id="rId5"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3.xml"/><Relationship Id="rId3" Type="http://schemas.openxmlformats.org/officeDocument/2006/relationships/hyperlink" Target="https://eurocris.org/" TargetMode="External"/><Relationship Id="rId4" Type="http://schemas.openxmlformats.org/officeDocument/2006/relationships/image" Target="../media/image2.png"/><Relationship Id="rId5"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4.xml"/><Relationship Id="rId3" Type="http://schemas.openxmlformats.org/officeDocument/2006/relationships/hyperlink" Target="https://open-science-cloud.ec.europa.eu" TargetMode="External"/><Relationship Id="rId4" Type="http://schemas.openxmlformats.org/officeDocument/2006/relationships/image" Target="../media/image2.png"/><Relationship Id="rId5"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5.xml"/><Relationship Id="rId3" Type="http://schemas.openxmlformats.org/officeDocument/2006/relationships/hyperlink" Target="https://opencitations.net" TargetMode="External"/><Relationship Id="rId4" Type="http://schemas.openxmlformats.org/officeDocument/2006/relationships/image" Target="../media/image2.png"/><Relationship Id="rId5" Type="http://schemas.openxmlformats.org/officeDocument/2006/relationships/image" Target="../media/image2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6.xml"/><Relationship Id="rId3" Type="http://schemas.openxmlformats.org/officeDocument/2006/relationships/hyperlink" Target="https://amelica.org" TargetMode="External"/><Relationship Id="rId4" Type="http://schemas.openxmlformats.org/officeDocument/2006/relationships/image" Target="../media/image2.png"/><Relationship Id="rId5"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27.xml"/><Relationship Id="rId3" Type="http://schemas.openxmlformats.org/officeDocument/2006/relationships/hyperlink" Target="https://biblioteca-repositorio.clacso.edu.ar/" TargetMode="External"/><Relationship Id="rId4" Type="http://schemas.openxmlformats.org/officeDocument/2006/relationships/image" Target="../media/image2.png"/><Relationship Id="rId5"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 Id="rId3"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3"/>
          <p:cNvSpPr txBox="1"/>
          <p:nvPr>
            <p:ph type="title"/>
          </p:nvPr>
        </p:nvSpPr>
        <p:spPr>
          <a:xfrm>
            <a:off x="623888" y="1765460"/>
            <a:ext cx="7158600" cy="976500"/>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SzPts val="1100"/>
              <a:buNone/>
            </a:pPr>
            <a:r>
              <a:rPr lang="en" sz="3400"/>
              <a:t>Servicios de búsqueda de información y datos en abierto</a:t>
            </a:r>
            <a:endParaRPr sz="3400"/>
          </a:p>
        </p:txBody>
      </p:sp>
      <p:sp>
        <p:nvSpPr>
          <p:cNvPr id="127" name="Google Shape;127;p33"/>
          <p:cNvSpPr txBox="1"/>
          <p:nvPr>
            <p:ph idx="1" type="body"/>
          </p:nvPr>
        </p:nvSpPr>
        <p:spPr>
          <a:xfrm>
            <a:off x="623888" y="3442098"/>
            <a:ext cx="7961400" cy="1000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475F"/>
              </a:buClr>
              <a:buSzPts val="2400"/>
              <a:buNone/>
            </a:pPr>
            <a:r>
              <a:rPr lang="en"/>
              <a:t>MOOC</a:t>
            </a:r>
            <a:endParaRPr/>
          </a:p>
        </p:txBody>
      </p:sp>
      <p:sp>
        <p:nvSpPr>
          <p:cNvPr id="128" name="Google Shape;128;p33"/>
          <p:cNvSpPr txBox="1"/>
          <p:nvPr>
            <p:ph idx="2" type="body"/>
          </p:nvPr>
        </p:nvSpPr>
        <p:spPr>
          <a:xfrm>
            <a:off x="623888" y="2856550"/>
            <a:ext cx="7961400" cy="449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0475F"/>
              </a:buClr>
              <a:buSzPts val="2400"/>
              <a:buNone/>
            </a:pPr>
            <a:r>
              <a:rPr lang="en"/>
              <a:t>M</a:t>
            </a:r>
            <a:r>
              <a:rPr lang="en"/>
              <a:t>ódulo 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42"/>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42"/>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457200" lvl="0" marL="0" rtl="0" algn="just">
              <a:lnSpc>
                <a:spcPct val="163636"/>
              </a:lnSpc>
              <a:spcBef>
                <a:spcPts val="0"/>
              </a:spcBef>
              <a:spcAft>
                <a:spcPts val="0"/>
              </a:spcAft>
              <a:buNone/>
            </a:pPr>
            <a:r>
              <a:rPr lang="en" sz="1400"/>
              <a:t>UNESCO considera infraestructuras de la CA, entre otras, a los grandes equipos científicos o conjuntos de instrumentos, los recursos basados en el conocimiento, como las colecciones, las revistas y las plataformas de publicación de acceso abierto, los depósitos, los archivos y los datos científicos, los sistemas de información de investigación actuales, los sistemas bibliométricos y cienciométricos abiertos para evaluar y analizar los ámbitos científicos, las infraestructuras informáticas y de manipulación de datos abiertos que permiten el análisis de datos colaborativo y multidisciplinario y las infraestructuras digitales. (Organización de las Naciones Unidas para la Educación, la Ciencia y la Cultura, 2021, p. 12).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sp>
        <p:nvSpPr>
          <p:cNvPr id="196" name="Google Shape;196;p43"/>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DOAJ</a:t>
            </a:r>
            <a:endParaRPr/>
          </a:p>
        </p:txBody>
      </p:sp>
      <p:pic>
        <p:nvPicPr>
          <p:cNvPr id="197" name="Google Shape;197;p43">
            <a:hlinkClick r:id="rId3"/>
          </p:cNvPr>
          <p:cNvPicPr preferRelativeResize="0"/>
          <p:nvPr/>
        </p:nvPicPr>
        <p:blipFill>
          <a:blip r:embed="rId4">
            <a:alphaModFix/>
          </a:blip>
          <a:stretch>
            <a:fillRect/>
          </a:stretch>
        </p:blipFill>
        <p:spPr>
          <a:xfrm>
            <a:off x="6144675" y="208326"/>
            <a:ext cx="994171" cy="994200"/>
          </a:xfrm>
          <a:prstGeom prst="rect">
            <a:avLst/>
          </a:prstGeom>
          <a:noFill/>
          <a:ln>
            <a:noFill/>
          </a:ln>
        </p:spPr>
      </p:pic>
      <p:sp>
        <p:nvSpPr>
          <p:cNvPr id="198" name="Google Shape;198;p43"/>
          <p:cNvSpPr txBox="1"/>
          <p:nvPr/>
        </p:nvSpPr>
        <p:spPr>
          <a:xfrm>
            <a:off x="6954300" y="553250"/>
            <a:ext cx="2189700" cy="49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900">
                <a:solidFill>
                  <a:srgbClr val="00475F"/>
                </a:solidFill>
              </a:rPr>
              <a:t>https://doaj.org</a:t>
            </a:r>
            <a:endParaRPr b="1" sz="1900">
              <a:solidFill>
                <a:srgbClr val="00475F"/>
              </a:solidFill>
            </a:endParaRPr>
          </a:p>
        </p:txBody>
      </p:sp>
      <p:sp>
        <p:nvSpPr>
          <p:cNvPr id="199" name="Google Shape;199;p43"/>
          <p:cNvSpPr txBox="1"/>
          <p:nvPr/>
        </p:nvSpPr>
        <p:spPr>
          <a:xfrm>
            <a:off x="6221175" y="1140675"/>
            <a:ext cx="2793900" cy="333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 sz="1100">
                <a:solidFill>
                  <a:srgbClr val="00475F"/>
                </a:solidFill>
              </a:rPr>
              <a:t>DOAJ (Directory of Open Access Journals) es un índice de revistas de acceso abierto cuya misión es aumentar la visibilidad, la accesibilidad, la reputación, el uso y el impacto de revistas académicas de investigación de acceso abierto, revisadas por pares y de calidad, independientemente de la disciplina, la geografía o el idioma. Además del buscador de revistas incluye servicios de búsqueda de artículos a nivel metadato y ha venido incorporando datos sobre las revistas como si cobran cargos por publicar (APC), licencias o revisión por pares, lo que permite filtrar los resultados de búsqueda. (Directory of Open Access Journals, 2023)</a:t>
            </a:r>
            <a:endParaRPr sz="1100">
              <a:solidFill>
                <a:srgbClr val="00475F"/>
              </a:solidFill>
            </a:endParaRPr>
          </a:p>
        </p:txBody>
      </p:sp>
      <p:pic>
        <p:nvPicPr>
          <p:cNvPr id="200" name="Google Shape;200;p43"/>
          <p:cNvPicPr preferRelativeResize="0"/>
          <p:nvPr/>
        </p:nvPicPr>
        <p:blipFill>
          <a:blip r:embed="rId5">
            <a:alphaModFix/>
          </a:blip>
          <a:stretch>
            <a:fillRect/>
          </a:stretch>
        </p:blipFill>
        <p:spPr>
          <a:xfrm>
            <a:off x="160150" y="1358844"/>
            <a:ext cx="5916375" cy="29002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44"/>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OpenEdition</a:t>
            </a:r>
            <a:endParaRPr/>
          </a:p>
        </p:txBody>
      </p:sp>
      <p:sp>
        <p:nvSpPr>
          <p:cNvPr id="206" name="Google Shape;206;p44"/>
          <p:cNvSpPr txBox="1"/>
          <p:nvPr/>
        </p:nvSpPr>
        <p:spPr>
          <a:xfrm>
            <a:off x="6217920" y="1309250"/>
            <a:ext cx="2793900" cy="333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100">
                <a:solidFill>
                  <a:srgbClr val="00475F"/>
                </a:solidFill>
              </a:rPr>
              <a:t>OpenEdition  es una infraestructura digital integral para la comunicación académica en Humanidades y Ciencias Sociales. Es parte del Plan Nacional Francés para la Ciencia Abierta. Reúne cuatro plataformas complementarias: OpenEdition Journals, OpenEdition Books, Hypotheses y Calenda. Ha creado además el programa de Investigación y Desarrollo llamado OpenEdition Lab que incluye entre sus áreas de investigación el fortalecimiento de los enlaces entre la Ciencia Abierta y la sociedad (OpenEdition, s/f).</a:t>
            </a:r>
            <a:endParaRPr sz="1100">
              <a:solidFill>
                <a:srgbClr val="00475F"/>
              </a:solidFill>
            </a:endParaRPr>
          </a:p>
          <a:p>
            <a:pPr indent="0" lvl="0" marL="0" rtl="0" algn="l">
              <a:lnSpc>
                <a:spcPct val="115000"/>
              </a:lnSpc>
              <a:spcBef>
                <a:spcPts val="1200"/>
              </a:spcBef>
              <a:spcAft>
                <a:spcPts val="0"/>
              </a:spcAft>
              <a:buNone/>
            </a:pPr>
            <a:r>
              <a:t/>
            </a:r>
            <a:endParaRPr sz="1100">
              <a:solidFill>
                <a:srgbClr val="00475F"/>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07" name="Google Shape;207;p44">
            <a:hlinkClick r:id="rId3"/>
          </p:cNvPr>
          <p:cNvPicPr preferRelativeResize="0"/>
          <p:nvPr/>
        </p:nvPicPr>
        <p:blipFill>
          <a:blip r:embed="rId4">
            <a:alphaModFix/>
          </a:blip>
          <a:stretch>
            <a:fillRect/>
          </a:stretch>
        </p:blipFill>
        <p:spPr>
          <a:xfrm>
            <a:off x="4831663" y="232638"/>
            <a:ext cx="1076625" cy="1076625"/>
          </a:xfrm>
          <a:prstGeom prst="rect">
            <a:avLst/>
          </a:prstGeom>
          <a:noFill/>
          <a:ln>
            <a:noFill/>
          </a:ln>
        </p:spPr>
      </p:pic>
      <p:sp>
        <p:nvSpPr>
          <p:cNvPr id="208" name="Google Shape;208;p44"/>
          <p:cNvSpPr txBox="1"/>
          <p:nvPr/>
        </p:nvSpPr>
        <p:spPr>
          <a:xfrm>
            <a:off x="5862600" y="535750"/>
            <a:ext cx="3234900" cy="470400"/>
          </a:xfrm>
          <a:prstGeom prst="rect">
            <a:avLst/>
          </a:prstGeom>
          <a:noFill/>
          <a:ln>
            <a:noFill/>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b="1" lang="en" sz="1600">
                <a:solidFill>
                  <a:srgbClr val="00475F"/>
                </a:solidFill>
              </a:rPr>
              <a:t>https://www.openedition.org</a:t>
            </a:r>
            <a:endParaRPr b="1" sz="1900">
              <a:solidFill>
                <a:srgbClr val="00475F"/>
              </a:solidFill>
            </a:endParaRPr>
          </a:p>
        </p:txBody>
      </p:sp>
      <p:pic>
        <p:nvPicPr>
          <p:cNvPr id="209" name="Google Shape;209;p44"/>
          <p:cNvPicPr preferRelativeResize="0"/>
          <p:nvPr/>
        </p:nvPicPr>
        <p:blipFill>
          <a:blip r:embed="rId5">
            <a:alphaModFix/>
          </a:blip>
          <a:stretch>
            <a:fillRect/>
          </a:stretch>
        </p:blipFill>
        <p:spPr>
          <a:xfrm>
            <a:off x="164592" y="1362456"/>
            <a:ext cx="5916169" cy="289864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5"/>
          <p:cNvSpPr txBox="1"/>
          <p:nvPr>
            <p:ph type="title"/>
          </p:nvPr>
        </p:nvSpPr>
        <p:spPr>
          <a:xfrm>
            <a:off x="630936" y="274320"/>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Redalyc</a:t>
            </a:r>
            <a:endParaRPr/>
          </a:p>
        </p:txBody>
      </p:sp>
      <p:sp>
        <p:nvSpPr>
          <p:cNvPr id="215" name="Google Shape;215;p45"/>
          <p:cNvSpPr txBox="1"/>
          <p:nvPr/>
        </p:nvSpPr>
        <p:spPr>
          <a:xfrm>
            <a:off x="5976250" y="1076550"/>
            <a:ext cx="2793900" cy="333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100">
                <a:solidFill>
                  <a:srgbClr val="00475F"/>
                </a:solidFill>
              </a:rPr>
              <a:t>Redalyc es una infraestructura para la publicación de Acceso Abierto no comercial y la Ciencia Abierta con base en el paradigma de la ciencia como bien público. Ofrece servicios, a revistas no-APC, bibliotecas, instituciones, países y autores, los cuales incluyen evaluación de calidad, hospedaje de artículos a texto completo, herramientas de flujo editorial, marcación XML JATS, recuperación, métricas, informes de producción científica, Linked Open Data, interoperabilidad, descubrimiento y preservación digital. Provee en abierto el texto completo de los artículos científicos en formato XML JATS. (Sistema de Información Científica Redalyc, 2020).</a:t>
            </a:r>
            <a:endParaRPr sz="1100">
              <a:solidFill>
                <a:srgbClr val="00475F"/>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16" name="Google Shape;216;p45">
            <a:hlinkClick r:id="rId3"/>
          </p:cNvPr>
          <p:cNvPicPr preferRelativeResize="0"/>
          <p:nvPr/>
        </p:nvPicPr>
        <p:blipFill>
          <a:blip r:embed="rId4">
            <a:alphaModFix/>
          </a:blip>
          <a:stretch>
            <a:fillRect/>
          </a:stretch>
        </p:blipFill>
        <p:spPr>
          <a:xfrm>
            <a:off x="5667350" y="117888"/>
            <a:ext cx="1076625" cy="1076625"/>
          </a:xfrm>
          <a:prstGeom prst="rect">
            <a:avLst/>
          </a:prstGeom>
          <a:noFill/>
          <a:ln>
            <a:noFill/>
          </a:ln>
        </p:spPr>
      </p:pic>
      <p:sp>
        <p:nvSpPr>
          <p:cNvPr id="217" name="Google Shape;217;p45"/>
          <p:cNvSpPr txBox="1"/>
          <p:nvPr/>
        </p:nvSpPr>
        <p:spPr>
          <a:xfrm>
            <a:off x="6743975" y="481850"/>
            <a:ext cx="2189700" cy="49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https://redalyc.org</a:t>
            </a:r>
            <a:endParaRPr b="1" sz="1700">
              <a:solidFill>
                <a:srgbClr val="00475F"/>
              </a:solidFill>
            </a:endParaRPr>
          </a:p>
        </p:txBody>
      </p:sp>
      <p:pic>
        <p:nvPicPr>
          <p:cNvPr id="218" name="Google Shape;218;p45"/>
          <p:cNvPicPr preferRelativeResize="0"/>
          <p:nvPr/>
        </p:nvPicPr>
        <p:blipFill>
          <a:blip r:embed="rId5">
            <a:alphaModFix/>
          </a:blip>
          <a:stretch>
            <a:fillRect/>
          </a:stretch>
        </p:blipFill>
        <p:spPr>
          <a:xfrm>
            <a:off x="152400" y="1420920"/>
            <a:ext cx="5671450" cy="276936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46"/>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Érudit</a:t>
            </a:r>
            <a:endParaRPr/>
          </a:p>
        </p:txBody>
      </p:sp>
      <p:sp>
        <p:nvSpPr>
          <p:cNvPr id="224" name="Google Shape;224;p46"/>
          <p:cNvSpPr txBox="1"/>
          <p:nvPr/>
        </p:nvSpPr>
        <p:spPr>
          <a:xfrm>
            <a:off x="6005650" y="1268050"/>
            <a:ext cx="2793900" cy="2862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en" sz="1100">
                <a:solidFill>
                  <a:srgbClr val="00475F"/>
                </a:solidFill>
              </a:rPr>
              <a:t>Érudit  es una infraestructura digital para la difusión del conocimiento, que busca apoyar la publicación digital abierta y la investigación en las Artes, las Humanidades y las Ciencias Sociales. Érudit cuenta con una gama de servicios para sus usuarios, editores de revistas y bibliotecas, desde el etiquetado de datos hasta la indexación de documentos para agregadores de contenido internacionales. Además, apoya varias actividades de investigación y desarrollo, en colaboración con socios nacionales e internacionales (Érudit, s/f).</a:t>
            </a:r>
            <a:endParaRPr sz="1100">
              <a:solidFill>
                <a:srgbClr val="00475F"/>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25" name="Google Shape;225;p46">
            <a:hlinkClick r:id="rId3"/>
          </p:cNvPr>
          <p:cNvPicPr preferRelativeResize="0"/>
          <p:nvPr/>
        </p:nvPicPr>
        <p:blipFill>
          <a:blip r:embed="rId4">
            <a:alphaModFix/>
          </a:blip>
          <a:stretch>
            <a:fillRect/>
          </a:stretch>
        </p:blipFill>
        <p:spPr>
          <a:xfrm>
            <a:off x="4933125" y="234697"/>
            <a:ext cx="1072525" cy="1072503"/>
          </a:xfrm>
          <a:prstGeom prst="rect">
            <a:avLst/>
          </a:prstGeom>
          <a:noFill/>
          <a:ln>
            <a:noFill/>
          </a:ln>
        </p:spPr>
      </p:pic>
      <p:sp>
        <p:nvSpPr>
          <p:cNvPr id="226" name="Google Shape;226;p46"/>
          <p:cNvSpPr txBox="1"/>
          <p:nvPr/>
        </p:nvSpPr>
        <p:spPr>
          <a:xfrm>
            <a:off x="6185075" y="481850"/>
            <a:ext cx="2793900" cy="4998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1700">
                <a:solidFill>
                  <a:srgbClr val="00475F"/>
                </a:solidFill>
              </a:rPr>
              <a:t>https://www.erudit.org/en</a:t>
            </a:r>
            <a:endParaRPr b="1" sz="1700">
              <a:solidFill>
                <a:srgbClr val="00475F"/>
              </a:solidFill>
            </a:endParaRPr>
          </a:p>
        </p:txBody>
      </p:sp>
      <p:pic>
        <p:nvPicPr>
          <p:cNvPr id="227" name="Google Shape;227;p46"/>
          <p:cNvPicPr preferRelativeResize="0"/>
          <p:nvPr/>
        </p:nvPicPr>
        <p:blipFill>
          <a:blip r:embed="rId5">
            <a:alphaModFix/>
          </a:blip>
          <a:stretch>
            <a:fillRect/>
          </a:stretch>
        </p:blipFill>
        <p:spPr>
          <a:xfrm>
            <a:off x="152400" y="1459600"/>
            <a:ext cx="5700852" cy="278195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47"/>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Scielo</a:t>
            </a:r>
            <a:endParaRPr/>
          </a:p>
        </p:txBody>
      </p:sp>
      <p:pic>
        <p:nvPicPr>
          <p:cNvPr id="233" name="Google Shape;233;p47">
            <a:hlinkClick r:id="rId3"/>
          </p:cNvPr>
          <p:cNvPicPr preferRelativeResize="0"/>
          <p:nvPr/>
        </p:nvPicPr>
        <p:blipFill>
          <a:blip r:embed="rId4">
            <a:alphaModFix/>
          </a:blip>
          <a:stretch>
            <a:fillRect/>
          </a:stretch>
        </p:blipFill>
        <p:spPr>
          <a:xfrm>
            <a:off x="5462050" y="288651"/>
            <a:ext cx="1111850" cy="1111850"/>
          </a:xfrm>
          <a:prstGeom prst="rect">
            <a:avLst/>
          </a:prstGeom>
          <a:noFill/>
          <a:ln>
            <a:noFill/>
          </a:ln>
        </p:spPr>
      </p:pic>
      <p:sp>
        <p:nvSpPr>
          <p:cNvPr id="234" name="Google Shape;234;p47"/>
          <p:cNvSpPr txBox="1"/>
          <p:nvPr/>
        </p:nvSpPr>
        <p:spPr>
          <a:xfrm>
            <a:off x="5462050" y="1400500"/>
            <a:ext cx="36819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sz="1100">
                <a:solidFill>
                  <a:srgbClr val="00475F"/>
                </a:solidFill>
              </a:rPr>
              <a:t>SciELO México es una hemeroteca virtual conformada por una colección de revistas mexicanas de todas las áreas del conocimiento, desde 2004 es desarrollada por la Dirección General de Bibliotecas y Servicios Digitales de Información (DGBSDI) de la Universidad Nacional Autónoma de México (UNAM).</a:t>
            </a:r>
            <a:endParaRPr sz="1100">
              <a:solidFill>
                <a:srgbClr val="00475F"/>
              </a:solidFill>
            </a:endParaRPr>
          </a:p>
          <a:p>
            <a:pPr indent="0" lvl="0" marL="0" rtl="0" algn="l">
              <a:lnSpc>
                <a:spcPct val="115000"/>
              </a:lnSpc>
              <a:spcBef>
                <a:spcPts val="1200"/>
              </a:spcBef>
              <a:spcAft>
                <a:spcPts val="1200"/>
              </a:spcAft>
              <a:buNone/>
            </a:pPr>
            <a:r>
              <a:rPr lang="en" sz="1100">
                <a:solidFill>
                  <a:srgbClr val="00475F"/>
                </a:solidFill>
              </a:rPr>
              <a:t>SciELO México está incorporado a la red regional SciELO, la cual está conformada por las colecciones de revistas académicas de 17 países, al igual que cada una de estas colecciones publica revistas científicas y académicas en texto completo y de acceso abierto y gratuito.</a:t>
            </a:r>
            <a:endParaRPr sz="1100">
              <a:solidFill>
                <a:srgbClr val="00475F"/>
              </a:solidFill>
            </a:endParaRPr>
          </a:p>
        </p:txBody>
      </p:sp>
      <p:sp>
        <p:nvSpPr>
          <p:cNvPr id="235" name="Google Shape;235;p47"/>
          <p:cNvSpPr txBox="1"/>
          <p:nvPr/>
        </p:nvSpPr>
        <p:spPr>
          <a:xfrm>
            <a:off x="6510375" y="621375"/>
            <a:ext cx="24426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700">
                <a:solidFill>
                  <a:srgbClr val="00475F"/>
                </a:solidFill>
              </a:rPr>
              <a:t>https://scielo.org</a:t>
            </a:r>
            <a:endParaRPr b="1" sz="1700">
              <a:solidFill>
                <a:srgbClr val="00475F"/>
              </a:solidFill>
            </a:endParaRPr>
          </a:p>
        </p:txBody>
      </p:sp>
      <p:pic>
        <p:nvPicPr>
          <p:cNvPr id="236" name="Google Shape;236;p47"/>
          <p:cNvPicPr preferRelativeResize="0"/>
          <p:nvPr/>
        </p:nvPicPr>
        <p:blipFill>
          <a:blip r:embed="rId5">
            <a:alphaModFix/>
          </a:blip>
          <a:stretch>
            <a:fillRect/>
          </a:stretch>
        </p:blipFill>
        <p:spPr>
          <a:xfrm>
            <a:off x="152400" y="1420444"/>
            <a:ext cx="5157251" cy="251350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8"/>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Latindex</a:t>
            </a:r>
            <a:endParaRPr/>
          </a:p>
        </p:txBody>
      </p:sp>
      <p:pic>
        <p:nvPicPr>
          <p:cNvPr id="242" name="Google Shape;242;p48">
            <a:hlinkClick r:id="rId3"/>
          </p:cNvPr>
          <p:cNvPicPr preferRelativeResize="0"/>
          <p:nvPr/>
        </p:nvPicPr>
        <p:blipFill>
          <a:blip r:embed="rId4">
            <a:alphaModFix/>
          </a:blip>
          <a:stretch>
            <a:fillRect/>
          </a:stretch>
        </p:blipFill>
        <p:spPr>
          <a:xfrm>
            <a:off x="5878275" y="347322"/>
            <a:ext cx="1072525" cy="1072503"/>
          </a:xfrm>
          <a:prstGeom prst="rect">
            <a:avLst/>
          </a:prstGeom>
          <a:noFill/>
          <a:ln>
            <a:noFill/>
          </a:ln>
        </p:spPr>
      </p:pic>
      <p:sp>
        <p:nvSpPr>
          <p:cNvPr id="243" name="Google Shape;243;p48"/>
          <p:cNvSpPr txBox="1"/>
          <p:nvPr/>
        </p:nvSpPr>
        <p:spPr>
          <a:xfrm>
            <a:off x="6909000" y="521050"/>
            <a:ext cx="2235000" cy="49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https://latindex.org</a:t>
            </a:r>
            <a:endParaRPr b="1" sz="1700">
              <a:solidFill>
                <a:srgbClr val="00475F"/>
              </a:solidFill>
            </a:endParaRPr>
          </a:p>
        </p:txBody>
      </p:sp>
      <p:sp>
        <p:nvSpPr>
          <p:cNvPr id="244" name="Google Shape;244;p48"/>
          <p:cNvSpPr txBox="1"/>
          <p:nvPr/>
        </p:nvSpPr>
        <p:spPr>
          <a:xfrm>
            <a:off x="5946875" y="1413063"/>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 sz="1100">
                <a:solidFill>
                  <a:srgbClr val="00475F"/>
                </a:solidFill>
              </a:rPr>
              <a:t>Latindex  es un sistema, producto de la cooperación de una red de instituciones, cuya misión es difundir, hacer accesible y elevar la calidad de las revistas académicas, que incluyen revistas de investigación científica, técnico-profesionales y de divulgación científica y cultural que se editan en América Latina, el Caribe, España y Portugal. Además, ofrece información sobre revistas con contenidos iberoamericanistas editadas en cualquier parte del mundo. Las revistas pueden ser impresas o en línea, de todas las disciplinas científicas. (Sistema Latindex, s/f)</a:t>
            </a:r>
            <a:endParaRPr sz="1100">
              <a:solidFill>
                <a:srgbClr val="00475F"/>
              </a:solidFill>
            </a:endParaRPr>
          </a:p>
        </p:txBody>
      </p:sp>
      <p:pic>
        <p:nvPicPr>
          <p:cNvPr id="245" name="Google Shape;245;p48"/>
          <p:cNvPicPr preferRelativeResize="0"/>
          <p:nvPr/>
        </p:nvPicPr>
        <p:blipFill>
          <a:blip r:embed="rId5">
            <a:alphaModFix/>
          </a:blip>
          <a:stretch>
            <a:fillRect/>
          </a:stretch>
        </p:blipFill>
        <p:spPr>
          <a:xfrm>
            <a:off x="164592" y="1362456"/>
            <a:ext cx="5642076" cy="2703346"/>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9"/>
          <p:cNvSpPr txBox="1"/>
          <p:nvPr>
            <p:ph type="title"/>
          </p:nvPr>
        </p:nvSpPr>
        <p:spPr>
          <a:xfrm>
            <a:off x="496375" y="2885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DOAB</a:t>
            </a:r>
            <a:endParaRPr/>
          </a:p>
        </p:txBody>
      </p:sp>
      <p:sp>
        <p:nvSpPr>
          <p:cNvPr id="251" name="Google Shape;251;p49"/>
          <p:cNvSpPr txBox="1"/>
          <p:nvPr/>
        </p:nvSpPr>
        <p:spPr>
          <a:xfrm>
            <a:off x="5839075" y="1885225"/>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 sz="1100">
                <a:solidFill>
                  <a:srgbClr val="00475F"/>
                </a:solidFill>
              </a:rPr>
              <a:t>DOAB (Directory of Open Access Books) es un servicio de descubrimiento impulsado por la comunidad que indexa y brinda acceso a libros académicos de acceso abierto revisados por pares y ayuda a los usuarios a encontrar editores de libros de acceso abierto confiables. Su objetivo principal es aumentar la visibilidad de los libros de acceso abierto. DOAB es una infraestructura abierta comprometida con la CA. (Directory of Open Access Books, s/f)</a:t>
            </a:r>
            <a:endParaRPr sz="1100">
              <a:solidFill>
                <a:srgbClr val="00475F"/>
              </a:solidFill>
            </a:endParaRPr>
          </a:p>
        </p:txBody>
      </p:sp>
      <p:pic>
        <p:nvPicPr>
          <p:cNvPr id="252" name="Google Shape;252;p49">
            <a:hlinkClick r:id="rId3"/>
          </p:cNvPr>
          <p:cNvPicPr preferRelativeResize="0"/>
          <p:nvPr/>
        </p:nvPicPr>
        <p:blipFill>
          <a:blip r:embed="rId4">
            <a:alphaModFix/>
          </a:blip>
          <a:stretch>
            <a:fillRect/>
          </a:stretch>
        </p:blipFill>
        <p:spPr>
          <a:xfrm>
            <a:off x="5108600" y="389772"/>
            <a:ext cx="1072525" cy="1072503"/>
          </a:xfrm>
          <a:prstGeom prst="rect">
            <a:avLst/>
          </a:prstGeom>
          <a:noFill/>
          <a:ln>
            <a:noFill/>
          </a:ln>
        </p:spPr>
      </p:pic>
      <p:sp>
        <p:nvSpPr>
          <p:cNvPr id="253" name="Google Shape;253;p49"/>
          <p:cNvSpPr txBox="1"/>
          <p:nvPr/>
        </p:nvSpPr>
        <p:spPr>
          <a:xfrm>
            <a:off x="6081175" y="626775"/>
            <a:ext cx="2894700" cy="8355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1700">
                <a:solidFill>
                  <a:srgbClr val="00475F"/>
                </a:solidFill>
              </a:rPr>
              <a:t>https://www.doabooks.org</a:t>
            </a:r>
            <a:endParaRPr b="1" sz="1700">
              <a:solidFill>
                <a:srgbClr val="00475F"/>
              </a:solidFill>
            </a:endParaRPr>
          </a:p>
        </p:txBody>
      </p:sp>
      <p:pic>
        <p:nvPicPr>
          <p:cNvPr id="254" name="Google Shape;254;p49"/>
          <p:cNvPicPr preferRelativeResize="0"/>
          <p:nvPr/>
        </p:nvPicPr>
        <p:blipFill>
          <a:blip r:embed="rId5">
            <a:alphaModFix/>
          </a:blip>
          <a:stretch>
            <a:fillRect/>
          </a:stretch>
        </p:blipFill>
        <p:spPr>
          <a:xfrm>
            <a:off x="196492" y="1591706"/>
            <a:ext cx="5534275" cy="2695377"/>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50"/>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OAPEN</a:t>
            </a:r>
            <a:endParaRPr/>
          </a:p>
        </p:txBody>
      </p:sp>
      <p:sp>
        <p:nvSpPr>
          <p:cNvPr id="260" name="Google Shape;260;p50"/>
          <p:cNvSpPr txBox="1"/>
          <p:nvPr/>
        </p:nvSpPr>
        <p:spPr>
          <a:xfrm>
            <a:off x="6007200" y="1713825"/>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 sz="1100">
                <a:solidFill>
                  <a:srgbClr val="00475F"/>
                </a:solidFill>
              </a:rPr>
              <a:t>OAPEN (Open Access Publishing in European Networks) promueve y apoya la transición al acceso abierto para libros académicos al proporcionar servicios de infraestructura abierta a las partes interesadas en la comunicación académica. Sus objetivos son: crear una colección de marca de títulos de acceso abierto revisados por pares; aumentar la visibilidad y la recuperación de publicaciones de alta calidad; y promover la publicación de libros en acceso abierto. (OAPEN Foundation, s/f)</a:t>
            </a:r>
            <a:endParaRPr sz="1100">
              <a:solidFill>
                <a:srgbClr val="00475F"/>
              </a:solidFill>
            </a:endParaRPr>
          </a:p>
        </p:txBody>
      </p:sp>
      <p:pic>
        <p:nvPicPr>
          <p:cNvPr id="261" name="Google Shape;261;p50">
            <a:hlinkClick r:id="rId3"/>
          </p:cNvPr>
          <p:cNvPicPr preferRelativeResize="0"/>
          <p:nvPr/>
        </p:nvPicPr>
        <p:blipFill>
          <a:blip r:embed="rId4">
            <a:alphaModFix/>
          </a:blip>
          <a:stretch>
            <a:fillRect/>
          </a:stretch>
        </p:blipFill>
        <p:spPr>
          <a:xfrm>
            <a:off x="5230400" y="330047"/>
            <a:ext cx="1072525" cy="1072503"/>
          </a:xfrm>
          <a:prstGeom prst="rect">
            <a:avLst/>
          </a:prstGeom>
          <a:noFill/>
          <a:ln>
            <a:noFill/>
          </a:ln>
        </p:spPr>
      </p:pic>
      <p:sp>
        <p:nvSpPr>
          <p:cNvPr id="262" name="Google Shape;262;p50"/>
          <p:cNvSpPr txBox="1"/>
          <p:nvPr/>
        </p:nvSpPr>
        <p:spPr>
          <a:xfrm>
            <a:off x="6302925" y="572950"/>
            <a:ext cx="2691300" cy="73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https://www.oapen.org</a:t>
            </a:r>
            <a:endParaRPr b="1" sz="1700">
              <a:solidFill>
                <a:srgbClr val="00475F"/>
              </a:solidFill>
            </a:endParaRPr>
          </a:p>
        </p:txBody>
      </p:sp>
      <p:pic>
        <p:nvPicPr>
          <p:cNvPr id="263" name="Google Shape;263;p50"/>
          <p:cNvPicPr preferRelativeResize="0"/>
          <p:nvPr/>
        </p:nvPicPr>
        <p:blipFill>
          <a:blip r:embed="rId5">
            <a:alphaModFix/>
          </a:blip>
          <a:stretch>
            <a:fillRect/>
          </a:stretch>
        </p:blipFill>
        <p:spPr>
          <a:xfrm>
            <a:off x="166067" y="1521931"/>
            <a:ext cx="5702400" cy="2798769"/>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51"/>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AOSP </a:t>
            </a:r>
            <a:endParaRPr/>
          </a:p>
        </p:txBody>
      </p:sp>
      <p:sp>
        <p:nvSpPr>
          <p:cNvPr id="269" name="Google Shape;269;p51"/>
          <p:cNvSpPr txBox="1"/>
          <p:nvPr/>
        </p:nvSpPr>
        <p:spPr>
          <a:xfrm>
            <a:off x="5809725" y="1610950"/>
            <a:ext cx="3136800" cy="274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1200"/>
              </a:spcAft>
              <a:buNone/>
            </a:pPr>
            <a:r>
              <a:rPr lang="en" sz="1100">
                <a:solidFill>
                  <a:srgbClr val="00475F"/>
                </a:solidFill>
              </a:rPr>
              <a:t>African Open Science Platform (AOSP)  tiene el objetivo de posicionar a los científicos africanos a la vanguardia de la ciencia intensiva en datos estimulando la interactividad y creando oportunidades a través del desarrollo de eficiencias de escala, creando una masa crítica a través de capacidades compartidas y amplificando el impacto a través de una comunidad de propósito y voz. Reúne y coordina intereses, ideas, personas, instituciones y recursos necesarios para defender y promover la CA en y para África (African Open Science Platform, 2022).</a:t>
            </a:r>
            <a:endParaRPr sz="1100">
              <a:solidFill>
                <a:srgbClr val="00475F"/>
              </a:solidFill>
            </a:endParaRPr>
          </a:p>
        </p:txBody>
      </p:sp>
      <p:pic>
        <p:nvPicPr>
          <p:cNvPr id="270" name="Google Shape;270;p51">
            <a:hlinkClick r:id="rId3"/>
          </p:cNvPr>
          <p:cNvPicPr preferRelativeResize="0"/>
          <p:nvPr/>
        </p:nvPicPr>
        <p:blipFill>
          <a:blip r:embed="rId4">
            <a:alphaModFix/>
          </a:blip>
          <a:stretch>
            <a:fillRect/>
          </a:stretch>
        </p:blipFill>
        <p:spPr>
          <a:xfrm>
            <a:off x="5746150" y="714797"/>
            <a:ext cx="1072525" cy="1072503"/>
          </a:xfrm>
          <a:prstGeom prst="rect">
            <a:avLst/>
          </a:prstGeom>
          <a:noFill/>
          <a:ln>
            <a:noFill/>
          </a:ln>
        </p:spPr>
      </p:pic>
      <p:sp>
        <p:nvSpPr>
          <p:cNvPr id="271" name="Google Shape;271;p51"/>
          <p:cNvSpPr txBox="1"/>
          <p:nvPr/>
        </p:nvSpPr>
        <p:spPr>
          <a:xfrm>
            <a:off x="6640675" y="1052600"/>
            <a:ext cx="2251800" cy="39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https://aosp.org.za</a:t>
            </a:r>
            <a:endParaRPr b="1" sz="1700">
              <a:solidFill>
                <a:srgbClr val="00475F"/>
              </a:solidFill>
            </a:endParaRPr>
          </a:p>
        </p:txBody>
      </p:sp>
      <p:pic>
        <p:nvPicPr>
          <p:cNvPr id="272" name="Google Shape;272;p51"/>
          <p:cNvPicPr preferRelativeResize="0"/>
          <p:nvPr/>
        </p:nvPicPr>
        <p:blipFill>
          <a:blip r:embed="rId5">
            <a:alphaModFix/>
          </a:blip>
          <a:stretch>
            <a:fillRect/>
          </a:stretch>
        </p:blipFill>
        <p:spPr>
          <a:xfrm>
            <a:off x="164592" y="1610956"/>
            <a:ext cx="5504926" cy="269160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34"/>
          <p:cNvSpPr txBox="1"/>
          <p:nvPr>
            <p:ph type="title"/>
          </p:nvPr>
        </p:nvSpPr>
        <p:spPr>
          <a:xfrm>
            <a:off x="628650" y="273844"/>
            <a:ext cx="7886700" cy="9942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None/>
            </a:pPr>
            <a:r>
              <a:t/>
            </a:r>
            <a:endParaRPr/>
          </a:p>
        </p:txBody>
      </p:sp>
      <p:pic>
        <p:nvPicPr>
          <p:cNvPr id="134" name="Google Shape;134;p34"/>
          <p:cNvPicPr preferRelativeResize="0"/>
          <p:nvPr/>
        </p:nvPicPr>
        <p:blipFill>
          <a:blip r:embed="rId3">
            <a:alphaModFix/>
          </a:blip>
          <a:stretch>
            <a:fillRect/>
          </a:stretch>
        </p:blipFill>
        <p:spPr>
          <a:xfrm>
            <a:off x="497973" y="0"/>
            <a:ext cx="5807050" cy="4645624"/>
          </a:xfrm>
          <a:prstGeom prst="rect">
            <a:avLst/>
          </a:prstGeom>
          <a:noFill/>
          <a:ln>
            <a:noFill/>
          </a:ln>
        </p:spPr>
      </p:pic>
      <p:sp>
        <p:nvSpPr>
          <p:cNvPr id="135" name="Google Shape;135;p34"/>
          <p:cNvSpPr txBox="1"/>
          <p:nvPr/>
        </p:nvSpPr>
        <p:spPr>
          <a:xfrm>
            <a:off x="6372450" y="3194700"/>
            <a:ext cx="2678400" cy="831300"/>
          </a:xfrm>
          <a:prstGeom prst="rect">
            <a:avLst/>
          </a:prstGeom>
          <a:noFill/>
          <a:ln>
            <a:noFill/>
          </a:ln>
        </p:spPr>
        <p:txBody>
          <a:bodyPr anchorCtr="0" anchor="t" bIns="91425" lIns="91425" spcFirstLastPara="1" rIns="91425" wrap="square" tIns="91425">
            <a:spAutoFit/>
          </a:bodyPr>
          <a:lstStyle/>
          <a:p>
            <a:pPr indent="-279400" lvl="0" marL="279400" rtl="0" algn="l">
              <a:lnSpc>
                <a:spcPct val="200000"/>
              </a:lnSpc>
              <a:spcBef>
                <a:spcPts val="0"/>
              </a:spcBef>
              <a:spcAft>
                <a:spcPts val="0"/>
              </a:spcAft>
              <a:buNone/>
            </a:pPr>
            <a:r>
              <a:rPr lang="en" sz="600">
                <a:solidFill>
                  <a:schemeClr val="dk1"/>
                </a:solidFill>
              </a:rPr>
              <a:t>Kramer, B., &amp; Bosman, J. (2015). </a:t>
            </a:r>
            <a:r>
              <a:rPr i="1" lang="en" sz="600">
                <a:solidFill>
                  <a:schemeClr val="dk1"/>
                </a:solidFill>
              </a:rPr>
              <a:t>101 Innovations in Scholarly Communication—The Changing Research Workflow</a:t>
            </a:r>
            <a:r>
              <a:rPr lang="en" sz="600">
                <a:solidFill>
                  <a:schemeClr val="dk1"/>
                </a:solidFill>
              </a:rPr>
              <a:t> (p. 1805291 Bytes) [Graphic]. figshare.</a:t>
            </a:r>
            <a:r>
              <a:rPr lang="en" sz="600">
                <a:solidFill>
                  <a:schemeClr val="dk1"/>
                </a:solidFill>
                <a:uFill>
                  <a:noFill/>
                </a:uFill>
                <a:hlinkClick r:id="rId4">
                  <a:extLst>
                    <a:ext uri="{A12FA001-AC4F-418D-AE19-62706E023703}">
                      <ahyp:hlinkClr val="tx"/>
                    </a:ext>
                  </a:extLst>
                </a:hlinkClick>
              </a:rPr>
              <a:t> </a:t>
            </a:r>
            <a:r>
              <a:rPr lang="en" sz="600" u="sng">
                <a:solidFill>
                  <a:schemeClr val="hlink"/>
                </a:solidFill>
                <a:hlinkClick r:id="rId5"/>
              </a:rPr>
              <a:t>https://doi.org/10.6084/M9.FIGSHARE.1286826</a:t>
            </a:r>
            <a:endParaRPr sz="600" u="sng">
              <a:solidFill>
                <a:schemeClr val="hlink"/>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52"/>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LAReferencia</a:t>
            </a:r>
            <a:endParaRPr/>
          </a:p>
        </p:txBody>
      </p:sp>
      <p:sp>
        <p:nvSpPr>
          <p:cNvPr id="278" name="Google Shape;278;p52"/>
          <p:cNvSpPr txBox="1"/>
          <p:nvPr/>
        </p:nvSpPr>
        <p:spPr>
          <a:xfrm>
            <a:off x="6054600" y="1033113"/>
            <a:ext cx="2802000" cy="35574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Clr>
                <a:schemeClr val="dk1"/>
              </a:buClr>
              <a:buSzPts val="1100"/>
              <a:buFont typeface="Arial"/>
              <a:buNone/>
            </a:pPr>
            <a:r>
              <a:rPr lang="en" sz="1100">
                <a:solidFill>
                  <a:schemeClr val="dk1"/>
                </a:solidFill>
              </a:rPr>
              <a:t>LAReferencia es una red latinoamericana de repositorios de Acceso Abierto. Por medio de sus servicios, apoya las estrategias nacionales de Acceso Abierto en América Latina mediante una plataforma con estándares de interoperabilidad, compartiendo y dando visibilidad a la producción científica generada en las instituciones de educación superior y de investigación científica. Actualmente integra 12 nodos nacionales, a partir de ellos, se integran artículos científicos, tesis doctorales y de maestría, provenientes de más de un centenar de universidades e instituciones de investigación. (Red Federada de Repositorios Institucionales de Publicaciones Científicas, s/f)</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79" name="Google Shape;279;p52">
            <a:hlinkClick r:id="rId3"/>
          </p:cNvPr>
          <p:cNvPicPr preferRelativeResize="0"/>
          <p:nvPr/>
        </p:nvPicPr>
        <p:blipFill>
          <a:blip r:embed="rId4">
            <a:alphaModFix/>
          </a:blip>
          <a:stretch>
            <a:fillRect/>
          </a:stretch>
        </p:blipFill>
        <p:spPr>
          <a:xfrm>
            <a:off x="4748175" y="145697"/>
            <a:ext cx="1072525" cy="1072503"/>
          </a:xfrm>
          <a:prstGeom prst="rect">
            <a:avLst/>
          </a:prstGeom>
          <a:noFill/>
          <a:ln>
            <a:noFill/>
          </a:ln>
        </p:spPr>
      </p:pic>
      <p:sp>
        <p:nvSpPr>
          <p:cNvPr id="280" name="Google Shape;280;p52"/>
          <p:cNvSpPr txBox="1"/>
          <p:nvPr/>
        </p:nvSpPr>
        <p:spPr>
          <a:xfrm>
            <a:off x="5727300" y="273850"/>
            <a:ext cx="31293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https://www.lareferencia.info</a:t>
            </a:r>
            <a:endParaRPr b="1" sz="1700">
              <a:solidFill>
                <a:srgbClr val="00475F"/>
              </a:solidFill>
            </a:endParaRPr>
          </a:p>
        </p:txBody>
      </p:sp>
      <p:pic>
        <p:nvPicPr>
          <p:cNvPr id="281" name="Google Shape;281;p52"/>
          <p:cNvPicPr preferRelativeResize="0"/>
          <p:nvPr/>
        </p:nvPicPr>
        <p:blipFill>
          <a:blip r:embed="rId5">
            <a:alphaModFix/>
          </a:blip>
          <a:stretch>
            <a:fillRect/>
          </a:stretch>
        </p:blipFill>
        <p:spPr>
          <a:xfrm>
            <a:off x="164592" y="1362456"/>
            <a:ext cx="5749799" cy="275496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53"/>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OpenAIRE</a:t>
            </a:r>
            <a:endParaRPr/>
          </a:p>
        </p:txBody>
      </p:sp>
      <p:sp>
        <p:nvSpPr>
          <p:cNvPr id="287" name="Google Shape;287;p53"/>
          <p:cNvSpPr txBox="1"/>
          <p:nvPr/>
        </p:nvSpPr>
        <p:spPr>
          <a:xfrm>
            <a:off x="6054600" y="1424973"/>
            <a:ext cx="2802000" cy="31062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OpenAIRE  es una asociación sin fines de lucro establecida para garantizar una infraestructura de comunicación académica abierta permanente para apoyar la investigación europea. OpenAIRE es una infraestructura participativa, cuya misión es cambiar la comunicación académica hacia la apertura y la transparencia y facilitar formas innovadoras de comunicar y monitorear la investigación. Cuenta con un Observatorio de Ciencia Abierta que ofrece indicadores a los responsables políticos, financiadores y organizaciones para Europa. (OpenAIRE, s/f)</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88" name="Google Shape;288;p53">
            <a:hlinkClick r:id="rId3"/>
          </p:cNvPr>
          <p:cNvPicPr preferRelativeResize="0"/>
          <p:nvPr/>
        </p:nvPicPr>
        <p:blipFill>
          <a:blip r:embed="rId4">
            <a:alphaModFix/>
          </a:blip>
          <a:stretch>
            <a:fillRect/>
          </a:stretch>
        </p:blipFill>
        <p:spPr>
          <a:xfrm>
            <a:off x="5133475" y="324147"/>
            <a:ext cx="1072525" cy="1072503"/>
          </a:xfrm>
          <a:prstGeom prst="rect">
            <a:avLst/>
          </a:prstGeom>
          <a:noFill/>
          <a:ln>
            <a:noFill/>
          </a:ln>
        </p:spPr>
      </p:pic>
      <p:sp>
        <p:nvSpPr>
          <p:cNvPr id="289" name="Google Shape;289;p53"/>
          <p:cNvSpPr txBox="1"/>
          <p:nvPr/>
        </p:nvSpPr>
        <p:spPr>
          <a:xfrm>
            <a:off x="6206000" y="541000"/>
            <a:ext cx="27327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https://www.openaire.eu</a:t>
            </a:r>
            <a:endParaRPr b="1" sz="1700">
              <a:solidFill>
                <a:srgbClr val="00475F"/>
              </a:solidFill>
            </a:endParaRPr>
          </a:p>
        </p:txBody>
      </p:sp>
      <p:pic>
        <p:nvPicPr>
          <p:cNvPr id="290" name="Google Shape;290;p53"/>
          <p:cNvPicPr preferRelativeResize="0"/>
          <p:nvPr/>
        </p:nvPicPr>
        <p:blipFill>
          <a:blip r:embed="rId5">
            <a:alphaModFix/>
          </a:blip>
          <a:stretch>
            <a:fillRect/>
          </a:stretch>
        </p:blipFill>
        <p:spPr>
          <a:xfrm>
            <a:off x="176342" y="1511981"/>
            <a:ext cx="5749799" cy="280220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54"/>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OPERAS</a:t>
            </a:r>
            <a:endParaRPr/>
          </a:p>
        </p:txBody>
      </p:sp>
      <p:sp>
        <p:nvSpPr>
          <p:cNvPr id="296" name="Google Shape;296;p54"/>
          <p:cNvSpPr txBox="1"/>
          <p:nvPr/>
        </p:nvSpPr>
        <p:spPr>
          <a:xfrm>
            <a:off x="5643175" y="1410125"/>
            <a:ext cx="3309900" cy="35178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OPERAS  es una infraestructura de investigación, que cuenta con diversos servicios y proyectos que apoyan la comunicación académica abierta en Ciencias Sociales y Humanidades en el Espacio Europeo de Investigación. Dentro de su visión se encuentra una clara determinación para la Ciencia Abierta, particularmente en las áreas de Ciencias Sociales y Humanidades (OPERAS, 2019). Cuenta con diversos nodos a lo largo de Europa y recientemente España se integra a este consorcio a través del Consejo Superior de Investigaciones Científicas (CSIC), como miembro ordinario, y la Fundación Española para la Ciencia y Tecnología (FECYT), como miembro principal (García, 2023).</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297" name="Google Shape;297;p54">
            <a:hlinkClick r:id="rId3"/>
          </p:cNvPr>
          <p:cNvPicPr preferRelativeResize="0"/>
          <p:nvPr/>
        </p:nvPicPr>
        <p:blipFill>
          <a:blip r:embed="rId4">
            <a:alphaModFix/>
          </a:blip>
          <a:stretch>
            <a:fillRect/>
          </a:stretch>
        </p:blipFill>
        <p:spPr>
          <a:xfrm>
            <a:off x="5643175" y="273850"/>
            <a:ext cx="1121900" cy="1121878"/>
          </a:xfrm>
          <a:prstGeom prst="rect">
            <a:avLst/>
          </a:prstGeom>
          <a:noFill/>
          <a:ln>
            <a:noFill/>
          </a:ln>
        </p:spPr>
      </p:pic>
      <p:sp>
        <p:nvSpPr>
          <p:cNvPr id="298" name="Google Shape;298;p54"/>
          <p:cNvSpPr txBox="1"/>
          <p:nvPr/>
        </p:nvSpPr>
        <p:spPr>
          <a:xfrm>
            <a:off x="6647500" y="604838"/>
            <a:ext cx="25701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https://operas-eu.org</a:t>
            </a:r>
            <a:endParaRPr b="1" sz="1700">
              <a:solidFill>
                <a:srgbClr val="00475F"/>
              </a:solidFill>
            </a:endParaRPr>
          </a:p>
        </p:txBody>
      </p:sp>
      <p:pic>
        <p:nvPicPr>
          <p:cNvPr id="299" name="Google Shape;299;p54"/>
          <p:cNvPicPr preferRelativeResize="0"/>
          <p:nvPr/>
        </p:nvPicPr>
        <p:blipFill>
          <a:blip r:embed="rId5">
            <a:alphaModFix/>
          </a:blip>
          <a:stretch>
            <a:fillRect/>
          </a:stretch>
        </p:blipFill>
        <p:spPr>
          <a:xfrm>
            <a:off x="164592" y="1521956"/>
            <a:ext cx="5338375" cy="261361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55"/>
          <p:cNvSpPr txBox="1"/>
          <p:nvPr/>
        </p:nvSpPr>
        <p:spPr>
          <a:xfrm>
            <a:off x="6459925" y="291200"/>
            <a:ext cx="26514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https://eurocris.org/</a:t>
            </a:r>
            <a:endParaRPr b="1" sz="1700">
              <a:solidFill>
                <a:srgbClr val="00475F"/>
              </a:solidFill>
            </a:endParaRPr>
          </a:p>
        </p:txBody>
      </p:sp>
      <p:sp>
        <p:nvSpPr>
          <p:cNvPr id="305" name="Google Shape;305;p55"/>
          <p:cNvSpPr txBox="1"/>
          <p:nvPr>
            <p:ph type="title"/>
          </p:nvPr>
        </p:nvSpPr>
        <p:spPr>
          <a:xfrm>
            <a:off x="555175" y="126900"/>
            <a:ext cx="39798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euroCRIS</a:t>
            </a:r>
            <a:endParaRPr/>
          </a:p>
        </p:txBody>
      </p:sp>
      <p:sp>
        <p:nvSpPr>
          <p:cNvPr id="306" name="Google Shape;306;p55"/>
          <p:cNvSpPr txBox="1"/>
          <p:nvPr/>
        </p:nvSpPr>
        <p:spPr>
          <a:xfrm>
            <a:off x="5995825" y="1312800"/>
            <a:ext cx="2802000" cy="32868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euroCRIS  es una asociación internacional cuya misión es fomentar la cooperación y el intercambio de conocimientos en la comunidad de información de investigación y promover la interoperabilidad a través del estándar CERIF (Formato Europeo Común de Información de Investigación). Sus actividades incluyen la adopción de los sistemas CRIS, las infraestructuras de investigación a nivel institucional, regional, nacional e internacional, prácticas de interoperabilidad e implementación de estándares en CRIS como identificadores, formatos, semántica y vocabularios (euroCRIS, 2020).</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307" name="Google Shape;307;p55">
            <a:hlinkClick r:id="rId3"/>
          </p:cNvPr>
          <p:cNvPicPr preferRelativeResize="0"/>
          <p:nvPr/>
        </p:nvPicPr>
        <p:blipFill>
          <a:blip r:embed="rId4">
            <a:alphaModFix/>
          </a:blip>
          <a:stretch>
            <a:fillRect/>
          </a:stretch>
        </p:blipFill>
        <p:spPr>
          <a:xfrm>
            <a:off x="5180300" y="0"/>
            <a:ext cx="1279625" cy="1279601"/>
          </a:xfrm>
          <a:prstGeom prst="rect">
            <a:avLst/>
          </a:prstGeom>
          <a:noFill/>
          <a:ln>
            <a:noFill/>
          </a:ln>
        </p:spPr>
      </p:pic>
      <p:pic>
        <p:nvPicPr>
          <p:cNvPr id="308" name="Google Shape;308;p55"/>
          <p:cNvPicPr preferRelativeResize="0"/>
          <p:nvPr/>
        </p:nvPicPr>
        <p:blipFill>
          <a:blip r:embed="rId5">
            <a:alphaModFix/>
          </a:blip>
          <a:stretch>
            <a:fillRect/>
          </a:stretch>
        </p:blipFill>
        <p:spPr>
          <a:xfrm>
            <a:off x="152400" y="1558901"/>
            <a:ext cx="5691026" cy="277908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56"/>
          <p:cNvSpPr txBox="1"/>
          <p:nvPr>
            <p:ph type="title"/>
          </p:nvPr>
        </p:nvSpPr>
        <p:spPr>
          <a:xfrm>
            <a:off x="152400" y="273850"/>
            <a:ext cx="83628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EOSC EU Node</a:t>
            </a:r>
            <a:endParaRPr/>
          </a:p>
        </p:txBody>
      </p:sp>
      <p:sp>
        <p:nvSpPr>
          <p:cNvPr id="314" name="Google Shape;314;p56"/>
          <p:cNvSpPr txBox="1"/>
          <p:nvPr/>
        </p:nvSpPr>
        <p:spPr>
          <a:xfrm>
            <a:off x="6015425" y="1885775"/>
            <a:ext cx="2802000" cy="2871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EOSC (European Open Science Cloud)  busca proporcionar a los investigadores, innovadores, empresas y ciudadanos europeos un entorno multidisciplinario federado y abierto donde puedan publicar, encontrar y reutilizar datos, herramientas y servicios para investigación, innovación y educación. El portal EOSC es un proyecto pan-europeo para crear un entorno virtual para compartir y acceder a datos de investigación a través de fronteras y disciplinas científicas (European Commission, 2023).</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315" name="Google Shape;315;p56">
            <a:hlinkClick r:id="rId3"/>
          </p:cNvPr>
          <p:cNvPicPr preferRelativeResize="0"/>
          <p:nvPr/>
        </p:nvPicPr>
        <p:blipFill>
          <a:blip r:embed="rId4">
            <a:alphaModFix/>
          </a:blip>
          <a:stretch>
            <a:fillRect/>
          </a:stretch>
        </p:blipFill>
        <p:spPr>
          <a:xfrm>
            <a:off x="3359325" y="581423"/>
            <a:ext cx="1156076" cy="1156052"/>
          </a:xfrm>
          <a:prstGeom prst="rect">
            <a:avLst/>
          </a:prstGeom>
          <a:noFill/>
          <a:ln>
            <a:noFill/>
          </a:ln>
        </p:spPr>
      </p:pic>
      <p:sp>
        <p:nvSpPr>
          <p:cNvPr id="316" name="Google Shape;316;p56"/>
          <p:cNvSpPr txBox="1"/>
          <p:nvPr/>
        </p:nvSpPr>
        <p:spPr>
          <a:xfrm>
            <a:off x="4450625" y="929500"/>
            <a:ext cx="43668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https://open-science-cloud.ec.europa.eu</a:t>
            </a:r>
            <a:endParaRPr b="1" sz="1700">
              <a:solidFill>
                <a:srgbClr val="00475F"/>
              </a:solidFill>
            </a:endParaRPr>
          </a:p>
        </p:txBody>
      </p:sp>
      <p:pic>
        <p:nvPicPr>
          <p:cNvPr id="317" name="Google Shape;317;p56"/>
          <p:cNvPicPr preferRelativeResize="0"/>
          <p:nvPr/>
        </p:nvPicPr>
        <p:blipFill>
          <a:blip r:embed="rId5">
            <a:alphaModFix/>
          </a:blip>
          <a:stretch>
            <a:fillRect/>
          </a:stretch>
        </p:blipFill>
        <p:spPr>
          <a:xfrm>
            <a:off x="152400" y="1649694"/>
            <a:ext cx="5710624" cy="2689264"/>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57"/>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OpenCitations</a:t>
            </a:r>
            <a:endParaRPr/>
          </a:p>
        </p:txBody>
      </p:sp>
      <p:sp>
        <p:nvSpPr>
          <p:cNvPr id="323" name="Google Shape;323;p57"/>
          <p:cNvSpPr txBox="1"/>
          <p:nvPr/>
        </p:nvSpPr>
        <p:spPr>
          <a:xfrm>
            <a:off x="5829300" y="1268050"/>
            <a:ext cx="2802000" cy="32235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OpenCitations es una infraestructura académica dedicada a la publicación de datos bibliográficos y de citas abiertas mediante el uso de tecnologías de la Web Semántica. También se dedica a la defensa de las citas abiertas, particularmente en su papel como miembro fundador clave de la Iniciativa para las Citas Abiertas (I4OC) . OpenCitations adopta los principios fundamentales de Ciencia Abierta. Ha publicado recientemente una definición formal de una cita abierta  y ha lanzado un sistema para identificadores únicos y persistentes para citas abiertas (OCIs) . (OpenCitations, s/f)</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324" name="Google Shape;324;p57">
            <a:hlinkClick r:id="rId3"/>
          </p:cNvPr>
          <p:cNvPicPr preferRelativeResize="0"/>
          <p:nvPr/>
        </p:nvPicPr>
        <p:blipFill>
          <a:blip r:embed="rId4">
            <a:alphaModFix/>
          </a:blip>
          <a:stretch>
            <a:fillRect/>
          </a:stretch>
        </p:blipFill>
        <p:spPr>
          <a:xfrm>
            <a:off x="4739975" y="180675"/>
            <a:ext cx="1279625" cy="1279601"/>
          </a:xfrm>
          <a:prstGeom prst="rect">
            <a:avLst/>
          </a:prstGeom>
          <a:noFill/>
          <a:ln>
            <a:noFill/>
          </a:ln>
        </p:spPr>
      </p:pic>
      <p:sp>
        <p:nvSpPr>
          <p:cNvPr id="325" name="Google Shape;325;p57"/>
          <p:cNvSpPr txBox="1"/>
          <p:nvPr/>
        </p:nvSpPr>
        <p:spPr>
          <a:xfrm>
            <a:off x="5896575" y="541000"/>
            <a:ext cx="2802000" cy="45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https://opencitations.net</a:t>
            </a:r>
            <a:endParaRPr b="1" sz="1700">
              <a:solidFill>
                <a:srgbClr val="00475F"/>
              </a:solidFill>
            </a:endParaRPr>
          </a:p>
        </p:txBody>
      </p:sp>
      <p:pic>
        <p:nvPicPr>
          <p:cNvPr id="326" name="Google Shape;326;p57"/>
          <p:cNvPicPr preferRelativeResize="0"/>
          <p:nvPr/>
        </p:nvPicPr>
        <p:blipFill rotWithShape="1">
          <a:blip r:embed="rId5">
            <a:alphaModFix/>
          </a:blip>
          <a:srcRect b="0" l="0" r="1029" t="0"/>
          <a:stretch/>
        </p:blipFill>
        <p:spPr>
          <a:xfrm>
            <a:off x="164592" y="1326038"/>
            <a:ext cx="5467376" cy="310752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58"/>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AmeliCA</a:t>
            </a:r>
            <a:endParaRPr/>
          </a:p>
        </p:txBody>
      </p:sp>
      <p:sp>
        <p:nvSpPr>
          <p:cNvPr id="332" name="Google Shape;332;p58"/>
          <p:cNvSpPr txBox="1"/>
          <p:nvPr/>
        </p:nvSpPr>
        <p:spPr>
          <a:xfrm>
            <a:off x="5873375" y="1268050"/>
            <a:ext cx="2802000" cy="32235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lang="en" sz="1100">
                <a:solidFill>
                  <a:schemeClr val="dk1"/>
                </a:solidFill>
              </a:rPr>
              <a:t>AmeliCA es una infraestructura de comunicación para la publicación académica y la ciencia abierta, fundada por UNESCO, Redalyc y CLACSO. Es sostenida de forma cooperativa y centrada en el modelo de Ciencia Abierta sin fines de lucro para conservar la naturaleza académica y abierta de la comunicación científica. Entre sus servicios incluye un portal de revistas científicas de Acceso Abierto Diamante, libros, un observatorio de Ciencia Abierta, AURA (directorio de políticas de depósito), sistema de Marcación XML JATS y métricas. (AmeliCA, s/f)</a:t>
            </a:r>
            <a:endParaRPr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333" name="Google Shape;333;p58">
            <a:hlinkClick r:id="rId3"/>
          </p:cNvPr>
          <p:cNvPicPr preferRelativeResize="0"/>
          <p:nvPr/>
        </p:nvPicPr>
        <p:blipFill>
          <a:blip r:embed="rId4">
            <a:alphaModFix/>
          </a:blip>
          <a:stretch>
            <a:fillRect/>
          </a:stretch>
        </p:blipFill>
        <p:spPr>
          <a:xfrm>
            <a:off x="5247900" y="166525"/>
            <a:ext cx="1279625" cy="1279601"/>
          </a:xfrm>
          <a:prstGeom prst="rect">
            <a:avLst/>
          </a:prstGeom>
          <a:noFill/>
          <a:ln>
            <a:noFill/>
          </a:ln>
        </p:spPr>
      </p:pic>
      <p:sp>
        <p:nvSpPr>
          <p:cNvPr id="334" name="Google Shape;334;p58"/>
          <p:cNvSpPr txBox="1"/>
          <p:nvPr/>
        </p:nvSpPr>
        <p:spPr>
          <a:xfrm>
            <a:off x="6354400" y="644600"/>
            <a:ext cx="2204400" cy="52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a:solidFill>
                  <a:srgbClr val="00475F"/>
                </a:solidFill>
              </a:rPr>
              <a:t>https://amelica.org</a:t>
            </a:r>
            <a:endParaRPr b="1" sz="1700">
              <a:solidFill>
                <a:srgbClr val="00475F"/>
              </a:solidFill>
            </a:endParaRPr>
          </a:p>
        </p:txBody>
      </p:sp>
      <p:pic>
        <p:nvPicPr>
          <p:cNvPr id="335" name="Google Shape;335;p58"/>
          <p:cNvPicPr preferRelativeResize="0"/>
          <p:nvPr/>
        </p:nvPicPr>
        <p:blipFill>
          <a:blip r:embed="rId5">
            <a:alphaModFix/>
          </a:blip>
          <a:stretch>
            <a:fillRect/>
          </a:stretch>
        </p:blipFill>
        <p:spPr>
          <a:xfrm>
            <a:off x="164592" y="1563151"/>
            <a:ext cx="5568577" cy="272429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59"/>
          <p:cNvSpPr txBox="1"/>
          <p:nvPr>
            <p:ph type="title"/>
          </p:nvPr>
        </p:nvSpPr>
        <p:spPr>
          <a:xfrm>
            <a:off x="202475" y="384750"/>
            <a:ext cx="3880200" cy="736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SzPts val="990"/>
              <a:buNone/>
            </a:pPr>
            <a:r>
              <a:rPr lang="en" sz="2840"/>
              <a:t>Red de Bibliotecas Virtuales CLACSO</a:t>
            </a:r>
            <a:endParaRPr sz="2840"/>
          </a:p>
        </p:txBody>
      </p:sp>
      <p:pic>
        <p:nvPicPr>
          <p:cNvPr id="341" name="Google Shape;341;p59">
            <a:hlinkClick r:id="rId3"/>
          </p:cNvPr>
          <p:cNvPicPr preferRelativeResize="0"/>
          <p:nvPr/>
        </p:nvPicPr>
        <p:blipFill>
          <a:blip r:embed="rId4">
            <a:alphaModFix/>
          </a:blip>
          <a:stretch>
            <a:fillRect/>
          </a:stretch>
        </p:blipFill>
        <p:spPr>
          <a:xfrm>
            <a:off x="4813175" y="159900"/>
            <a:ext cx="1279625" cy="1279601"/>
          </a:xfrm>
          <a:prstGeom prst="rect">
            <a:avLst/>
          </a:prstGeom>
          <a:noFill/>
          <a:ln>
            <a:noFill/>
          </a:ln>
        </p:spPr>
      </p:pic>
      <p:sp>
        <p:nvSpPr>
          <p:cNvPr id="342" name="Google Shape;342;p59"/>
          <p:cNvSpPr txBox="1"/>
          <p:nvPr/>
        </p:nvSpPr>
        <p:spPr>
          <a:xfrm>
            <a:off x="6040600" y="516350"/>
            <a:ext cx="2895000" cy="7362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b="1" lang="en" sz="1000">
                <a:solidFill>
                  <a:srgbClr val="00475F"/>
                </a:solidFill>
              </a:rPr>
              <a:t>https://biblioteca-repositorio.clacso.edu.ar/</a:t>
            </a:r>
            <a:endParaRPr b="1" sz="1000">
              <a:solidFill>
                <a:srgbClr val="00475F"/>
              </a:solidFill>
            </a:endParaRPr>
          </a:p>
        </p:txBody>
      </p:sp>
      <p:sp>
        <p:nvSpPr>
          <p:cNvPr id="343" name="Google Shape;343;p59"/>
          <p:cNvSpPr txBox="1"/>
          <p:nvPr/>
        </p:nvSpPr>
        <p:spPr>
          <a:xfrm>
            <a:off x="6774725" y="1530475"/>
            <a:ext cx="2238600" cy="18180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1200"/>
              </a:spcBef>
              <a:spcAft>
                <a:spcPts val="0"/>
              </a:spcAft>
              <a:buNone/>
            </a:pPr>
            <a:r>
              <a:rPr b="1" lang="en" sz="1100">
                <a:solidFill>
                  <a:schemeClr val="dk1"/>
                </a:solidFill>
              </a:rPr>
              <a:t>El Repositorio Digital de CLACSO es una iniciativa colaborativa que difunde la producción de la red de centros asociados y programas de CLACSO desde 1998. Actualmente se encuentra en etapa de actualización y migración. Puede encontrar más materiales en la Biblioteca Virtual de CLACSO</a:t>
            </a:r>
            <a:endParaRPr b="1" sz="1100">
              <a:solidFill>
                <a:schemeClr val="dk1"/>
              </a:solidFill>
            </a:endParaRPr>
          </a:p>
          <a:p>
            <a:pPr indent="0" lvl="0" marL="0" rtl="0" algn="l">
              <a:lnSpc>
                <a:spcPct val="115000"/>
              </a:lnSpc>
              <a:spcBef>
                <a:spcPts val="1200"/>
              </a:spcBef>
              <a:spcAft>
                <a:spcPts val="1200"/>
              </a:spcAft>
              <a:buNone/>
            </a:pPr>
            <a:r>
              <a:t/>
            </a:r>
            <a:endParaRPr sz="1100">
              <a:solidFill>
                <a:srgbClr val="00475F"/>
              </a:solidFill>
            </a:endParaRPr>
          </a:p>
        </p:txBody>
      </p:sp>
      <p:pic>
        <p:nvPicPr>
          <p:cNvPr id="344" name="Google Shape;344;p59"/>
          <p:cNvPicPr preferRelativeResize="0"/>
          <p:nvPr/>
        </p:nvPicPr>
        <p:blipFill>
          <a:blip r:embed="rId5">
            <a:alphaModFix/>
          </a:blip>
          <a:stretch>
            <a:fillRect/>
          </a:stretch>
        </p:blipFill>
        <p:spPr>
          <a:xfrm>
            <a:off x="164592" y="1371600"/>
            <a:ext cx="6469922" cy="314697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35"/>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t>Representatividad de los recursos de informaci</a:t>
            </a:r>
            <a:r>
              <a:rPr lang="en"/>
              <a:t>ón</a:t>
            </a:r>
            <a:endParaRPr/>
          </a:p>
        </p:txBody>
      </p:sp>
      <p:sp>
        <p:nvSpPr>
          <p:cNvPr id="141" name="Google Shape;141;p35"/>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Clr>
                <a:schemeClr val="dk2"/>
              </a:buClr>
              <a:buSzPts val="1800"/>
              <a:buChar char="-"/>
            </a:pPr>
            <a:r>
              <a:rPr lang="en">
                <a:solidFill>
                  <a:schemeClr val="dk2"/>
                </a:solidFill>
              </a:rPr>
              <a:t>Sesgos temáticos y disciplinares</a:t>
            </a:r>
            <a:endParaRPr>
              <a:solidFill>
                <a:schemeClr val="dk2"/>
              </a:solidFill>
            </a:endParaRPr>
          </a:p>
          <a:p>
            <a:pPr indent="-342900" lvl="0" marL="457200" rtl="0" algn="l">
              <a:spcBef>
                <a:spcPts val="0"/>
              </a:spcBef>
              <a:spcAft>
                <a:spcPts val="0"/>
              </a:spcAft>
              <a:buSzPts val="1800"/>
              <a:buChar char="-"/>
            </a:pPr>
            <a:r>
              <a:rPr lang="en">
                <a:solidFill>
                  <a:schemeClr val="dk2"/>
                </a:solidFill>
              </a:rPr>
              <a:t>Sesgos lingüísticos</a:t>
            </a:r>
            <a:endParaRPr>
              <a:solidFill>
                <a:schemeClr val="dk2"/>
              </a:solidFill>
            </a:endParaRPr>
          </a:p>
          <a:p>
            <a:pPr indent="-342900" lvl="0" marL="457200" rtl="0" algn="l">
              <a:spcBef>
                <a:spcPts val="0"/>
              </a:spcBef>
              <a:spcAft>
                <a:spcPts val="0"/>
              </a:spcAft>
              <a:buSzPts val="1800"/>
              <a:buChar char="-"/>
            </a:pPr>
            <a:r>
              <a:rPr lang="en"/>
              <a:t>Sesgos regionales</a:t>
            </a:r>
            <a:endParaRPr/>
          </a:p>
          <a:p>
            <a:pPr indent="-342900" lvl="0" marL="457200" rtl="0" algn="l">
              <a:spcBef>
                <a:spcPts val="0"/>
              </a:spcBef>
              <a:spcAft>
                <a:spcPts val="0"/>
              </a:spcAft>
              <a:buSzPts val="1800"/>
              <a:buChar char="-"/>
            </a:pPr>
            <a:r>
              <a:rPr lang="en"/>
              <a:t>Canales comerciales vs canales no-comerciales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36"/>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36"/>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48" name="Google Shape;148;p36"/>
          <p:cNvPicPr preferRelativeResize="0"/>
          <p:nvPr/>
        </p:nvPicPr>
        <p:blipFill>
          <a:blip r:embed="rId3">
            <a:alphaModFix/>
          </a:blip>
          <a:stretch>
            <a:fillRect/>
          </a:stretch>
        </p:blipFill>
        <p:spPr>
          <a:xfrm>
            <a:off x="0" y="527050"/>
            <a:ext cx="9144000" cy="4089400"/>
          </a:xfrm>
          <a:prstGeom prst="rect">
            <a:avLst/>
          </a:prstGeom>
          <a:noFill/>
          <a:ln>
            <a:noFill/>
          </a:ln>
        </p:spPr>
      </p:pic>
      <p:pic>
        <p:nvPicPr>
          <p:cNvPr id="149" name="Google Shape;149;p36"/>
          <p:cNvPicPr preferRelativeResize="0"/>
          <p:nvPr/>
        </p:nvPicPr>
        <p:blipFill>
          <a:blip r:embed="rId4">
            <a:alphaModFix/>
          </a:blip>
          <a:stretch>
            <a:fillRect/>
          </a:stretch>
        </p:blipFill>
        <p:spPr>
          <a:xfrm>
            <a:off x="238225" y="2849275"/>
            <a:ext cx="794250" cy="1457151"/>
          </a:xfrm>
          <a:prstGeom prst="rect">
            <a:avLst/>
          </a:prstGeom>
          <a:noFill/>
          <a:ln>
            <a:noFill/>
          </a:ln>
        </p:spPr>
      </p:pic>
      <p:sp>
        <p:nvSpPr>
          <p:cNvPr id="150" name="Google Shape;150;p36"/>
          <p:cNvSpPr txBox="1"/>
          <p:nvPr/>
        </p:nvSpPr>
        <p:spPr>
          <a:xfrm>
            <a:off x="4255975" y="4102175"/>
            <a:ext cx="3917100" cy="30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475F"/>
                </a:solidFill>
              </a:rPr>
              <a:t>Citas</a:t>
            </a:r>
            <a:endParaRPr>
              <a:solidFill>
                <a:srgbClr val="00475F"/>
              </a:solidFill>
            </a:endParaRPr>
          </a:p>
          <a:p>
            <a:pPr indent="0" lvl="0" marL="0" rtl="0" algn="l">
              <a:spcBef>
                <a:spcPts val="0"/>
              </a:spcBef>
              <a:spcAft>
                <a:spcPts val="0"/>
              </a:spcAft>
              <a:buNone/>
            </a:pPr>
            <a:r>
              <a:rPr lang="en">
                <a:solidFill>
                  <a:srgbClr val="00475F"/>
                </a:solidFill>
              </a:rPr>
              <a:t>Fuente: Elaboración propia con datos de SJR/Scopus</a:t>
            </a:r>
            <a:endParaRPr>
              <a:solidFill>
                <a:srgbClr val="00475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37"/>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37"/>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57" name="Google Shape;157;p37"/>
          <p:cNvPicPr preferRelativeResize="0"/>
          <p:nvPr/>
        </p:nvPicPr>
        <p:blipFill>
          <a:blip r:embed="rId3">
            <a:alphaModFix/>
          </a:blip>
          <a:stretch>
            <a:fillRect/>
          </a:stretch>
        </p:blipFill>
        <p:spPr>
          <a:xfrm>
            <a:off x="0" y="0"/>
            <a:ext cx="9144000" cy="5143500"/>
          </a:xfrm>
          <a:prstGeom prst="rect">
            <a:avLst/>
          </a:prstGeom>
          <a:noFill/>
          <a:ln>
            <a:noFill/>
          </a:ln>
        </p:spPr>
      </p:pic>
      <p:sp>
        <p:nvSpPr>
          <p:cNvPr id="158" name="Google Shape;158;p37"/>
          <p:cNvSpPr txBox="1"/>
          <p:nvPr/>
        </p:nvSpPr>
        <p:spPr>
          <a:xfrm>
            <a:off x="3977225" y="4445825"/>
            <a:ext cx="3000000" cy="449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800">
                <a:solidFill>
                  <a:srgbClr val="FFFFFF"/>
                </a:solidFill>
                <a:latin typeface="Open Sans"/>
                <a:ea typeface="Open Sans"/>
                <a:cs typeface="Open Sans"/>
                <a:sym typeface="Open Sans"/>
              </a:rPr>
              <a:t>Maps</a:t>
            </a:r>
            <a:r>
              <a:rPr lang="en" sz="800">
                <a:solidFill>
                  <a:srgbClr val="FFFFFF"/>
                </a:solidFill>
                <a:latin typeface="Open Sans"/>
                <a:ea typeface="Open Sans"/>
                <a:cs typeface="Open Sans"/>
                <a:sym typeface="Open Sans"/>
              </a:rPr>
              <a:t> de coautoría</a:t>
            </a:r>
            <a:endParaRPr sz="800">
              <a:solidFill>
                <a:srgbClr val="FFFFFF"/>
              </a:solidFill>
              <a:latin typeface="Open Sans"/>
              <a:ea typeface="Open Sans"/>
              <a:cs typeface="Open Sans"/>
              <a:sym typeface="Open Sans"/>
            </a:endParaRPr>
          </a:p>
          <a:p>
            <a:pPr indent="0" lvl="0" marL="0" rtl="0" algn="l">
              <a:lnSpc>
                <a:spcPct val="115000"/>
              </a:lnSpc>
              <a:spcBef>
                <a:spcPts val="0"/>
              </a:spcBef>
              <a:spcAft>
                <a:spcPts val="0"/>
              </a:spcAft>
              <a:buNone/>
            </a:pPr>
            <a:r>
              <a:rPr lang="en" sz="800">
                <a:solidFill>
                  <a:srgbClr val="FFFFFF"/>
                </a:solidFill>
                <a:latin typeface="Open Sans"/>
                <a:ea typeface="Open Sans"/>
                <a:cs typeface="Open Sans"/>
                <a:sym typeface="Open Sans"/>
              </a:rPr>
              <a:t>Fuente: Redalyc 2022</a:t>
            </a:r>
            <a:endParaRPr sz="800">
              <a:solidFill>
                <a:srgbClr val="FFFFFF"/>
              </a:solidFill>
              <a:latin typeface="Open Sans"/>
              <a:ea typeface="Open Sans"/>
              <a:cs typeface="Open Sans"/>
              <a:sym typeface="Open Sans"/>
            </a:endParaRPr>
          </a:p>
        </p:txBody>
      </p:sp>
      <p:pic>
        <p:nvPicPr>
          <p:cNvPr id="159" name="Google Shape;159;p37"/>
          <p:cNvPicPr preferRelativeResize="0"/>
          <p:nvPr/>
        </p:nvPicPr>
        <p:blipFill>
          <a:blip r:embed="rId4">
            <a:alphaModFix/>
          </a:blip>
          <a:stretch>
            <a:fillRect/>
          </a:stretch>
        </p:blipFill>
        <p:spPr>
          <a:xfrm>
            <a:off x="5958600" y="4346675"/>
            <a:ext cx="2914650" cy="647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8"/>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
                <a:solidFill>
                  <a:schemeClr val="accent1"/>
                </a:solidFill>
              </a:rPr>
              <a:t>Infraestructuras abiertas</a:t>
            </a:r>
            <a:endParaRPr>
              <a:solidFill>
                <a:schemeClr val="accent1"/>
              </a:solidFill>
            </a:endParaRPr>
          </a:p>
        </p:txBody>
      </p:sp>
      <p:sp>
        <p:nvSpPr>
          <p:cNvPr id="165" name="Google Shape;165;p38"/>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 sz="2300"/>
              <a:t>U</a:t>
            </a:r>
            <a:r>
              <a:rPr lang="en" sz="2300"/>
              <a:t>na de las cuatro recomendaciones publicadas por BOAI en su vigésimo aniversario aborda a las infraestructuras e invita a alojar y publicar textos, datos, metadatos, código y otros resultados digitales de la investigación en infraestructuras abiertas y controladas por la comunidad y sugiere utilizar una infraestructura que minimice el riesgo de futuras restricciones de acceso o control por parte de entidades comerciales (Babini et al., 2022).</a:t>
            </a:r>
            <a:endParaRPr sz="23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9"/>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39"/>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72" name="Google Shape;172;p39"/>
          <p:cNvPicPr preferRelativeResize="0"/>
          <p:nvPr/>
        </p:nvPicPr>
        <p:blipFill>
          <a:blip r:embed="rId3">
            <a:alphaModFix/>
          </a:blip>
          <a:stretch>
            <a:fillRect/>
          </a:stretch>
        </p:blipFill>
        <p:spPr>
          <a:xfrm>
            <a:off x="0" y="44648"/>
            <a:ext cx="9144003" cy="505420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40"/>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40"/>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pic>
        <p:nvPicPr>
          <p:cNvPr id="179" name="Google Shape;179;p40"/>
          <p:cNvPicPr preferRelativeResize="0"/>
          <p:nvPr/>
        </p:nvPicPr>
        <p:blipFill>
          <a:blip r:embed="rId3">
            <a:alphaModFix/>
          </a:blip>
          <a:stretch>
            <a:fillRect/>
          </a:stretch>
        </p:blipFill>
        <p:spPr>
          <a:xfrm>
            <a:off x="2530877" y="0"/>
            <a:ext cx="4082247"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41"/>
          <p:cNvSpPr txBox="1"/>
          <p:nvPr>
            <p:ph type="title"/>
          </p:nvPr>
        </p:nvSpPr>
        <p:spPr>
          <a:xfrm>
            <a:off x="628650" y="273844"/>
            <a:ext cx="7886700" cy="994200"/>
          </a:xfrm>
          <a:prstGeom prst="rect">
            <a:avLst/>
          </a:prstGeom>
        </p:spPr>
        <p:txBody>
          <a:bodyPr anchorCtr="0" anchor="ctr" bIns="45700" lIns="91425" spcFirstLastPara="1" rIns="91425" wrap="square" tIns="45700">
            <a:noAutofit/>
          </a:bodyPr>
          <a:lstStyle/>
          <a:p>
            <a:pPr indent="0" lvl="0" marL="0" rtl="0" algn="just">
              <a:lnSpc>
                <a:spcPct val="163636"/>
              </a:lnSpc>
              <a:spcBef>
                <a:spcPts val="0"/>
              </a:spcBef>
              <a:spcAft>
                <a:spcPts val="0"/>
              </a:spcAft>
              <a:buClr>
                <a:schemeClr val="dk1"/>
              </a:buClr>
              <a:buSzPts val="1100"/>
              <a:buFont typeface="Arial"/>
              <a:buNone/>
            </a:pPr>
            <a:r>
              <a:rPr b="0" lang="en" sz="2100">
                <a:solidFill>
                  <a:schemeClr val="dk2"/>
                </a:solidFill>
              </a:rPr>
              <a:t>I</a:t>
            </a:r>
            <a:r>
              <a:rPr b="0" lang="en" sz="2100">
                <a:solidFill>
                  <a:schemeClr val="dk2"/>
                </a:solidFill>
              </a:rPr>
              <a:t>nfraestructuras de la ciencia abierta </a:t>
            </a:r>
            <a:endParaRPr/>
          </a:p>
        </p:txBody>
      </p:sp>
      <p:sp>
        <p:nvSpPr>
          <p:cNvPr id="185" name="Google Shape;185;p41"/>
          <p:cNvSpPr txBox="1"/>
          <p:nvPr>
            <p:ph idx="1" type="body"/>
          </p:nvPr>
        </p:nvSpPr>
        <p:spPr>
          <a:xfrm>
            <a:off x="628650" y="1369219"/>
            <a:ext cx="7886700" cy="3263400"/>
          </a:xfrm>
          <a:prstGeom prst="rect">
            <a:avLst/>
          </a:prstGeom>
        </p:spPr>
        <p:txBody>
          <a:bodyPr anchorCtr="0" anchor="t" bIns="45700" lIns="91425" spcFirstLastPara="1" rIns="91425" wrap="square" tIns="45700">
            <a:noAutofit/>
          </a:bodyPr>
          <a:lstStyle/>
          <a:p>
            <a:pPr indent="457200" lvl="0" marL="0" rtl="0" algn="just">
              <a:lnSpc>
                <a:spcPct val="163636"/>
              </a:lnSpc>
              <a:spcBef>
                <a:spcPts val="0"/>
              </a:spcBef>
              <a:spcAft>
                <a:spcPts val="0"/>
              </a:spcAft>
              <a:buClr>
                <a:schemeClr val="dk1"/>
              </a:buClr>
              <a:buSzPts val="1100"/>
              <a:buFont typeface="Arial"/>
              <a:buNone/>
            </a:pPr>
            <a:r>
              <a:rPr lang="en" sz="2100"/>
              <a:t>Para la UNESCO, las infraestructuras de la ciencia abierta representan un concepto amplio y se refieren a las infraestructuras de investigación compartidas, virtuales o físicas, que son necesarias para apoyar la ciencia abierta y atender las necesidades de las diferentes comunidades.</a:t>
            </a:r>
            <a:endParaRPr sz="500">
              <a:solidFill>
                <a:schemeClr val="dk1"/>
              </a:solidFill>
            </a:endParaRPr>
          </a:p>
          <a:p>
            <a:pPr indent="0" lvl="0" marL="0" rtl="0" algn="l">
              <a:spcBef>
                <a:spcPts val="10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CLACSO">
      <a:dk1>
        <a:srgbClr val="000000"/>
      </a:dk1>
      <a:lt1>
        <a:srgbClr val="FFFFFF"/>
      </a:lt1>
      <a:dk2>
        <a:srgbClr val="00475F"/>
      </a:dk2>
      <a:lt2>
        <a:srgbClr val="F6F9F8"/>
      </a:lt2>
      <a:accent1>
        <a:srgbClr val="00475F"/>
      </a:accent1>
      <a:accent2>
        <a:srgbClr val="E6BA20"/>
      </a:accent2>
      <a:accent3>
        <a:srgbClr val="DA4728"/>
      </a:accent3>
      <a:accent4>
        <a:srgbClr val="0F9ED5"/>
      </a:accent4>
      <a:accent5>
        <a:srgbClr val="A02B93"/>
      </a:accent5>
      <a:accent6>
        <a:srgbClr val="4EA72E"/>
      </a:accent6>
      <a:hlink>
        <a:srgbClr val="467886"/>
      </a:hlink>
      <a:folHlink>
        <a:srgbClr val="34B6B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