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5" r:id="rId7"/>
    <p:sldId id="266" r:id="rId8"/>
    <p:sldId id="267" r:id="rId9"/>
    <p:sldId id="260" r:id="rId10"/>
    <p:sldId id="271" r:id="rId11"/>
    <p:sldId id="261" r:id="rId12"/>
    <p:sldId id="262" r:id="rId13"/>
  </p:sldIdLst>
  <p:sldSz cx="9144000" cy="5143500" type="screen16x9"/>
  <p:notesSz cx="6858000" cy="9144000"/>
  <p:embeddedFontLst>
    <p:embeddedFont>
      <p:font typeface="Roboto Black" panose="020B0604020202020204" charset="0"/>
      <p:bold r:id="rId15"/>
      <p:boldItalic r:id="rId16"/>
    </p:embeddedFont>
    <p:embeddedFont>
      <p:font typeface="Roboto" panose="020B0604020202020204" charset="0"/>
      <p:regular r:id="rId17"/>
      <p:bold r:id="rId18"/>
      <p:italic r:id="rId19"/>
      <p:boldItalic r:id="rId20"/>
    </p:embeddedFont>
    <p:embeddedFont>
      <p:font typeface="Roboto Light" panose="020B0604020202020204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836" y="3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d5b7211d3e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d5b7211d3e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6524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d5b7211d3e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2d5b7211d3e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d5b7211d3e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d5b7211d3e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d5b7211d3e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2d5b7211d3e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192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3162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8844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5844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section dividers">
  <p:cSld name="CUSTOM_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23675" y="3913000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2"/>
          </p:nvPr>
        </p:nvSpPr>
        <p:spPr>
          <a:xfrm>
            <a:off x="723675" y="3518125"/>
            <a:ext cx="32724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3"/>
          </p:nvPr>
        </p:nvSpPr>
        <p:spPr>
          <a:xfrm>
            <a:off x="4695750" y="3913000"/>
            <a:ext cx="26655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7"/>
          </p:nvPr>
        </p:nvSpPr>
        <p:spPr>
          <a:xfrm rot="-5400000">
            <a:off x="7071825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4"/>
          </p:nvPr>
        </p:nvSpPr>
        <p:spPr>
          <a:xfrm rot="-5400000">
            <a:off x="7170763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"/>
          <p:cNvSpPr txBox="1">
            <a:spLocks noGrp="1"/>
          </p:cNvSpPr>
          <p:nvPr>
            <p:ph type="subTitle" idx="2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27"/>
          </p:nvPr>
        </p:nvSpPr>
        <p:spPr>
          <a:xfrm rot="-5400000">
            <a:off x="6668850" y="2448450"/>
            <a:ext cx="1642800" cy="246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"/>
          <p:cNvSpPr txBox="1">
            <a:spLocks noGrp="1"/>
          </p:cNvSpPr>
          <p:nvPr>
            <p:ph type="subTitle" idx="28"/>
          </p:nvPr>
        </p:nvSpPr>
        <p:spPr>
          <a:xfrm rot="-5400000">
            <a:off x="6930126" y="2447400"/>
            <a:ext cx="1642800" cy="2487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29"/>
          </p:nvPr>
        </p:nvSpPr>
        <p:spPr>
          <a:xfrm rot="-5400000">
            <a:off x="7435629" y="2445450"/>
            <a:ext cx="1642800" cy="252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30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797">
          <p15:clr>
            <a:srgbClr val="E46962"/>
          </p15:clr>
        </p15:guide>
        <p15:guide id="6" pos="4956">
          <p15:clr>
            <a:srgbClr val="E46962"/>
          </p15:clr>
        </p15:guide>
        <p15:guide id="7" pos="5116">
          <p15:clr>
            <a:srgbClr val="E46962"/>
          </p15:clr>
        </p15:guide>
        <p15:guide id="8" pos="5276">
          <p15:clr>
            <a:srgbClr val="E46962"/>
          </p15:clr>
        </p15:guide>
        <p15:guide id="9" pos="5442">
          <p15:clr>
            <a:srgbClr val="E46962"/>
          </p15:clr>
        </p15:guide>
        <p15:guide id="10" pos="5595">
          <p15:clr>
            <a:srgbClr val="E46962"/>
          </p15:clr>
        </p15:guide>
        <p15:guide id="11" pos="390">
          <p15:clr>
            <a:srgbClr val="E46962"/>
          </p15:clr>
        </p15:guide>
        <p15:guide id="12" pos="5760">
          <p15:clr>
            <a:srgbClr val="E46962"/>
          </p15:clr>
        </p15:guide>
        <p15:guide id="13" orient="horz" pos="168">
          <p15:clr>
            <a:srgbClr val="E46962"/>
          </p15:clr>
        </p15:guide>
        <p15:guide id="14" orient="horz" pos="31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ection binding">
  <p:cSld name="CUSTOM_1_1_1_1_1_1_1_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/>
          <p:nvPr/>
        </p:nvSpPr>
        <p:spPr>
          <a:xfrm>
            <a:off x="1818000" y="-33075"/>
            <a:ext cx="7326300" cy="520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1"/>
          <p:cNvSpPr txBox="1">
            <a:spLocks noGrp="1"/>
          </p:cNvSpPr>
          <p:nvPr>
            <p:ph type="subTitle" idx="1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1"/>
          <p:cNvSpPr txBox="1">
            <a:spLocks noGrp="1"/>
          </p:cNvSpPr>
          <p:nvPr>
            <p:ph type="subTitle" idx="2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1"/>
          <p:cNvSpPr txBox="1">
            <a:spLocks noGrp="1"/>
          </p:cNvSpPr>
          <p:nvPr>
            <p:ph type="subTitle" idx="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1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1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1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1"/>
          <p:cNvSpPr txBox="1">
            <a:spLocks noGrp="1"/>
          </p:cNvSpPr>
          <p:nvPr>
            <p:ph type="subTitle" idx="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1"/>
          <p:cNvSpPr txBox="1">
            <a:spLocks noGrp="1"/>
          </p:cNvSpPr>
          <p:nvPr>
            <p:ph type="subTitle" idx="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1"/>
          <p:cNvSpPr txBox="1">
            <a:spLocks noGrp="1"/>
          </p:cNvSpPr>
          <p:nvPr>
            <p:ph type="subTitle" idx="13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1"/>
          <p:cNvSpPr txBox="1">
            <a:spLocks noGrp="1"/>
          </p:cNvSpPr>
          <p:nvPr>
            <p:ph type="subTitle" idx="14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1"/>
          <p:cNvSpPr txBox="1">
            <a:spLocks noGrp="1"/>
          </p:cNvSpPr>
          <p:nvPr>
            <p:ph type="subTitle" idx="15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1"/>
          <p:cNvSpPr txBox="1">
            <a:spLocks noGrp="1"/>
          </p:cNvSpPr>
          <p:nvPr>
            <p:ph type="subTitle" idx="1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1"/>
          <p:cNvSpPr txBox="1">
            <a:spLocks noGrp="1"/>
          </p:cNvSpPr>
          <p:nvPr>
            <p:ph type="subTitle" idx="17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1"/>
          <p:cNvSpPr txBox="1">
            <a:spLocks noGrp="1"/>
          </p:cNvSpPr>
          <p:nvPr>
            <p:ph type="subTitle" idx="18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1"/>
          <p:cNvSpPr txBox="1">
            <a:spLocks noGrp="1"/>
          </p:cNvSpPr>
          <p:nvPr>
            <p:ph type="subTitle" idx="19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1"/>
          <p:cNvSpPr txBox="1">
            <a:spLocks noGrp="1"/>
          </p:cNvSpPr>
          <p:nvPr>
            <p:ph type="subTitle" idx="20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1"/>
          <p:cNvSpPr txBox="1">
            <a:spLocks noGrp="1"/>
          </p:cNvSpPr>
          <p:nvPr>
            <p:ph type="subTitle" idx="21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subTitle" idx="22"/>
          </p:nvPr>
        </p:nvSpPr>
        <p:spPr>
          <a:xfrm rot="-5400000">
            <a:off x="12786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1"/>
          <p:cNvSpPr txBox="1">
            <a:spLocks noGrp="1"/>
          </p:cNvSpPr>
          <p:nvPr>
            <p:ph type="subTitle" idx="23"/>
          </p:nvPr>
        </p:nvSpPr>
        <p:spPr>
          <a:xfrm rot="-5400000">
            <a:off x="868650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1"/>
          <p:cNvSpPr txBox="1">
            <a:spLocks noGrp="1"/>
          </p:cNvSpPr>
          <p:nvPr>
            <p:ph type="subTitle" idx="24"/>
          </p:nvPr>
        </p:nvSpPr>
        <p:spPr>
          <a:xfrm rot="-5400000">
            <a:off x="12420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1"/>
          <p:cNvSpPr txBox="1">
            <a:spLocks noGrp="1"/>
          </p:cNvSpPr>
          <p:nvPr>
            <p:ph type="subTitle" idx="25"/>
          </p:nvPr>
        </p:nvSpPr>
        <p:spPr>
          <a:xfrm rot="-5400000">
            <a:off x="15505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1"/>
          <p:cNvSpPr txBox="1">
            <a:spLocks noGrp="1"/>
          </p:cNvSpPr>
          <p:nvPr>
            <p:ph type="subTitle" idx="26"/>
          </p:nvPr>
        </p:nvSpPr>
        <p:spPr>
          <a:xfrm rot="-5400000">
            <a:off x="11405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subTitle" idx="27"/>
          </p:nvPr>
        </p:nvSpPr>
        <p:spPr>
          <a:xfrm rot="-5400000">
            <a:off x="15139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CUSTOM_1_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2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CUSTOM_1_1_2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1_1_1_2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4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88899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1_1_1_1_2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5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1" name="Google Shape;261;p15"/>
          <p:cNvSpPr txBox="1">
            <a:spLocks noGrp="1"/>
          </p:cNvSpPr>
          <p:nvPr>
            <p:ph type="body" idx="2"/>
          </p:nvPr>
        </p:nvSpPr>
        <p:spPr>
          <a:xfrm>
            <a:off x="49934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1_1_1_1_1_2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one column text">
  <p:cSld name="CUSTOM_1_1_1_1_1_1_2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body" idx="1"/>
          </p:nvPr>
        </p:nvSpPr>
        <p:spPr>
          <a:xfrm>
            <a:off x="118125" y="3285000"/>
            <a:ext cx="72429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7" name="Google Shape;267;p17"/>
          <p:cNvSpPr txBox="1">
            <a:spLocks noGrp="1"/>
          </p:cNvSpPr>
          <p:nvPr>
            <p:ph type="subTitle" idx="2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1_1_1_1_1_1_1_2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"/>
          <p:cNvSpPr txBox="1">
            <a:spLocks noGrp="1"/>
          </p:cNvSpPr>
          <p:nvPr>
            <p:ph type="title"/>
          </p:nvPr>
        </p:nvSpPr>
        <p:spPr>
          <a:xfrm>
            <a:off x="127050" y="1227600"/>
            <a:ext cx="8889900" cy="26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section title and description">
  <p:cSld name="CUSTOM_1_1_1_1_1_1_1_1_2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9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USTOM_1_2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>
            <a:spLocks noGrp="1"/>
          </p:cNvSpPr>
          <p:nvPr>
            <p:ph type="body" idx="1"/>
          </p:nvPr>
        </p:nvSpPr>
        <p:spPr>
          <a:xfrm>
            <a:off x="118125" y="1150325"/>
            <a:ext cx="8908500" cy="3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 with section dividers">
  <p:cSld name="CUSTOM_1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 txBox="1">
            <a:spLocks noGrp="1"/>
          </p:cNvSpPr>
          <p:nvPr>
            <p:ph type="subTitle" idx="1"/>
          </p:nvPr>
        </p:nvSpPr>
        <p:spPr>
          <a:xfrm>
            <a:off x="923475" y="1557650"/>
            <a:ext cx="29427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subTitle" idx="2"/>
          </p:nvPr>
        </p:nvSpPr>
        <p:spPr>
          <a:xfrm>
            <a:off x="923475" y="2455725"/>
            <a:ext cx="27558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>
            <a:spLocks noGrp="1"/>
          </p:cNvSpPr>
          <p:nvPr>
            <p:ph type="pic" idx="3"/>
          </p:nvPr>
        </p:nvSpPr>
        <p:spPr>
          <a:xfrm>
            <a:off x="4163550" y="479400"/>
            <a:ext cx="3071400" cy="34332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41" name="Google Shape;41;p3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ubTitle" idx="14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subTitle" idx="21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"/>
          <p:cNvSpPr txBox="1">
            <a:spLocks noGrp="1"/>
          </p:cNvSpPr>
          <p:nvPr>
            <p:ph type="subTitle" idx="22"/>
          </p:nvPr>
        </p:nvSpPr>
        <p:spPr>
          <a:xfrm rot="-5400000">
            <a:off x="8303720" y="366125"/>
            <a:ext cx="8961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"/>
          <p:cNvSpPr txBox="1">
            <a:spLocks noGrp="1"/>
          </p:cNvSpPr>
          <p:nvPr>
            <p:ph type="subTitle" idx="23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"/>
          <p:cNvSpPr txBox="1">
            <a:spLocks noGrp="1"/>
          </p:cNvSpPr>
          <p:nvPr>
            <p:ph type="subTitle" idx="24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"/>
          <p:cNvSpPr txBox="1">
            <a:spLocks noGrp="1"/>
          </p:cNvSpPr>
          <p:nvPr>
            <p:ph type="subTitle" idx="2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"/>
          <p:cNvSpPr txBox="1">
            <a:spLocks noGrp="1"/>
          </p:cNvSpPr>
          <p:nvPr>
            <p:ph type="subTitle" idx="2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"/>
          <p:cNvSpPr txBox="1">
            <a:spLocks noGrp="1"/>
          </p:cNvSpPr>
          <p:nvPr>
            <p:ph type="subTitle" idx="27"/>
          </p:nvPr>
        </p:nvSpPr>
        <p:spPr>
          <a:xfrm rot="-5400000">
            <a:off x="6932746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"/>
          <p:cNvSpPr txBox="1">
            <a:spLocks noGrp="1"/>
          </p:cNvSpPr>
          <p:nvPr>
            <p:ph type="subTitle" idx="28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"/>
          <p:cNvSpPr txBox="1">
            <a:spLocks noGrp="1"/>
          </p:cNvSpPr>
          <p:nvPr>
            <p:ph type="subTitle" idx="29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"/>
          <p:cNvSpPr txBox="1">
            <a:spLocks noGrp="1"/>
          </p:cNvSpPr>
          <p:nvPr>
            <p:ph type="subTitle" idx="30"/>
          </p:nvPr>
        </p:nvSpPr>
        <p:spPr>
          <a:xfrm rot="-5400000">
            <a:off x="8340546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CUSTOM_1_1_2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"/>
          <p:cNvSpPr txBox="1">
            <a:spLocks noGrp="1"/>
          </p:cNvSpPr>
          <p:nvPr>
            <p:ph type="title"/>
          </p:nvPr>
        </p:nvSpPr>
        <p:spPr>
          <a:xfrm>
            <a:off x="118125" y="1642500"/>
            <a:ext cx="3090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1"/>
          <p:cNvSpPr txBox="1">
            <a:spLocks noGrp="1"/>
          </p:cNvSpPr>
          <p:nvPr>
            <p:ph type="body" idx="1"/>
          </p:nvPr>
        </p:nvSpPr>
        <p:spPr>
          <a:xfrm>
            <a:off x="4457450" y="1642500"/>
            <a:ext cx="42510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CUSTOM_1_2_2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2">
  <p:cSld name="CUSTOM_1_1_2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3">
  <p:cSld name="CUSTOM_1_1_1_2_1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4">
  <p:cSld name="CUSTOM_1_1_1_1_2_1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5">
  <p:cSld name="CUSTOM_1_1_1_1_1_2_1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6">
  <p:cSld name="CUSTOM_1_1_1_1_1_1_2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7">
  <p:cSld name="CUSTOM_1_1_1_1_1_1_1_2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8">
  <p:cSld name="CUSTOM_1_1_1_1_1_1_1_1_2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CUSTOM_1_1_1_2_1_1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subTitle" idx="2"/>
          </p:nvPr>
        </p:nvSpPr>
        <p:spPr>
          <a:xfrm>
            <a:off x="3153878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3"/>
          </p:nvPr>
        </p:nvSpPr>
        <p:spPr>
          <a:xfrm>
            <a:off x="6189630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subTitle" idx="4"/>
          </p:nvPr>
        </p:nvSpPr>
        <p:spPr>
          <a:xfrm>
            <a:off x="118125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subTitle" idx="5"/>
          </p:nvPr>
        </p:nvSpPr>
        <p:spPr>
          <a:xfrm>
            <a:off x="3153878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0"/>
          <p:cNvSpPr txBox="1">
            <a:spLocks noGrp="1"/>
          </p:cNvSpPr>
          <p:nvPr>
            <p:ph type="subTitle" idx="6"/>
          </p:nvPr>
        </p:nvSpPr>
        <p:spPr>
          <a:xfrm>
            <a:off x="6189630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CUSTOM_1_1_1_1_2_1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1"/>
          <p:cNvSpPr txBox="1">
            <a:spLocks noGrp="1"/>
          </p:cNvSpPr>
          <p:nvPr>
            <p:ph type="body" idx="1"/>
          </p:nvPr>
        </p:nvSpPr>
        <p:spPr>
          <a:xfrm>
            <a:off x="118125" y="2124100"/>
            <a:ext cx="2616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97" name="Google Shape;297;p31"/>
          <p:cNvSpPr>
            <a:spLocks noGrp="1"/>
          </p:cNvSpPr>
          <p:nvPr>
            <p:ph type="pic" idx="2"/>
          </p:nvPr>
        </p:nvSpPr>
        <p:spPr>
          <a:xfrm>
            <a:off x="2921875" y="2124100"/>
            <a:ext cx="6086100" cy="2905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CUSTOM_1_1_1_1_1_2_1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2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32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subTitle" idx="3"/>
          </p:nvPr>
        </p:nvSpPr>
        <p:spPr>
          <a:xfrm>
            <a:off x="5008438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body" idx="4"/>
          </p:nvPr>
        </p:nvSpPr>
        <p:spPr>
          <a:xfrm>
            <a:off x="5008438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CUSTOM_1_1_1_1_1_1_2_1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33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33"/>
          <p:cNvSpPr txBox="1">
            <a:spLocks noGrp="1"/>
          </p:cNvSpPr>
          <p:nvPr>
            <p:ph type="subTitle" idx="3"/>
          </p:nvPr>
        </p:nvSpPr>
        <p:spPr>
          <a:xfrm>
            <a:off x="3448098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3"/>
          <p:cNvSpPr txBox="1">
            <a:spLocks noGrp="1"/>
          </p:cNvSpPr>
          <p:nvPr>
            <p:ph type="body" idx="4"/>
          </p:nvPr>
        </p:nvSpPr>
        <p:spPr>
          <a:xfrm>
            <a:off x="3448098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subTitle" idx="5"/>
          </p:nvPr>
        </p:nvSpPr>
        <p:spPr>
          <a:xfrm>
            <a:off x="6202551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body" idx="6"/>
          </p:nvPr>
        </p:nvSpPr>
        <p:spPr>
          <a:xfrm>
            <a:off x="6202551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CUSTOM_1_1_1_1_1_1_1_2_1_1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54117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34"/>
          <p:cNvSpPr txBox="1">
            <a:spLocks noGrp="1"/>
          </p:cNvSpPr>
          <p:nvPr>
            <p:ph type="body" idx="2"/>
          </p:nvPr>
        </p:nvSpPr>
        <p:spPr>
          <a:xfrm>
            <a:off x="54117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6" name="Google Shape;316;p34"/>
          <p:cNvSpPr txBox="1">
            <a:spLocks noGrp="1"/>
          </p:cNvSpPr>
          <p:nvPr>
            <p:ph type="subTitle" idx="3"/>
          </p:nvPr>
        </p:nvSpPr>
        <p:spPr>
          <a:xfrm>
            <a:off x="2661138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34"/>
          <p:cNvSpPr txBox="1">
            <a:spLocks noGrp="1"/>
          </p:cNvSpPr>
          <p:nvPr>
            <p:ph type="body" idx="4"/>
          </p:nvPr>
        </p:nvSpPr>
        <p:spPr>
          <a:xfrm>
            <a:off x="2661138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8" name="Google Shape;318;p34"/>
          <p:cNvSpPr txBox="1">
            <a:spLocks noGrp="1"/>
          </p:cNvSpPr>
          <p:nvPr>
            <p:ph type="subTitle" idx="5"/>
          </p:nvPr>
        </p:nvSpPr>
        <p:spPr>
          <a:xfrm>
            <a:off x="47654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34"/>
          <p:cNvSpPr txBox="1">
            <a:spLocks noGrp="1"/>
          </p:cNvSpPr>
          <p:nvPr>
            <p:ph type="body" idx="6"/>
          </p:nvPr>
        </p:nvSpPr>
        <p:spPr>
          <a:xfrm>
            <a:off x="47654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0" name="Google Shape;320;p34"/>
          <p:cNvSpPr txBox="1">
            <a:spLocks noGrp="1"/>
          </p:cNvSpPr>
          <p:nvPr>
            <p:ph type="subTitle" idx="7"/>
          </p:nvPr>
        </p:nvSpPr>
        <p:spPr>
          <a:xfrm>
            <a:off x="68697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34"/>
          <p:cNvSpPr txBox="1">
            <a:spLocks noGrp="1"/>
          </p:cNvSpPr>
          <p:nvPr>
            <p:ph type="body" idx="8"/>
          </p:nvPr>
        </p:nvSpPr>
        <p:spPr>
          <a:xfrm>
            <a:off x="68697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CUSTOM_1_1_1_1_1_1_1_1_2_1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35"/>
          <p:cNvSpPr>
            <a:spLocks noGrp="1"/>
          </p:cNvSpPr>
          <p:nvPr>
            <p:ph type="pic" idx="2"/>
          </p:nvPr>
        </p:nvSpPr>
        <p:spPr>
          <a:xfrm>
            <a:off x="118075" y="1318850"/>
            <a:ext cx="8889900" cy="37104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CUSTOM_1_2_3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158263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36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9" name="Google Shape;329;p36"/>
          <p:cNvSpPr>
            <a:spLocks noGrp="1"/>
          </p:cNvSpPr>
          <p:nvPr>
            <p:ph type="pic" idx="3"/>
          </p:nvPr>
        </p:nvSpPr>
        <p:spPr>
          <a:xfrm>
            <a:off x="158263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0" name="Google Shape;330;p36"/>
          <p:cNvSpPr txBox="1">
            <a:spLocks noGrp="1"/>
          </p:cNvSpPr>
          <p:nvPr>
            <p:ph type="subTitle" idx="4"/>
          </p:nvPr>
        </p:nvSpPr>
        <p:spPr>
          <a:xfrm>
            <a:off x="4668738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6"/>
          <p:cNvSpPr txBox="1">
            <a:spLocks noGrp="1"/>
          </p:cNvSpPr>
          <p:nvPr>
            <p:ph type="body" idx="5"/>
          </p:nvPr>
        </p:nvSpPr>
        <p:spPr>
          <a:xfrm>
            <a:off x="4668750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2" name="Google Shape;332;p36"/>
          <p:cNvSpPr>
            <a:spLocks noGrp="1"/>
          </p:cNvSpPr>
          <p:nvPr>
            <p:ph type="pic" idx="6"/>
          </p:nvPr>
        </p:nvSpPr>
        <p:spPr>
          <a:xfrm>
            <a:off x="4668738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CUSTOM_1_1_2_3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7"/>
          <p:cNvSpPr txBox="1">
            <a:spLocks noGrp="1"/>
          </p:cNvSpPr>
          <p:nvPr>
            <p:ph type="subTitle" idx="1"/>
          </p:nvPr>
        </p:nvSpPr>
        <p:spPr>
          <a:xfrm>
            <a:off x="158276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37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7" name="Google Shape;337;p37"/>
          <p:cNvSpPr>
            <a:spLocks noGrp="1"/>
          </p:cNvSpPr>
          <p:nvPr>
            <p:ph type="pic" idx="3"/>
          </p:nvPr>
        </p:nvSpPr>
        <p:spPr>
          <a:xfrm>
            <a:off x="158276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8" name="Google Shape;338;p37"/>
          <p:cNvSpPr txBox="1">
            <a:spLocks noGrp="1"/>
          </p:cNvSpPr>
          <p:nvPr>
            <p:ph type="subTitle" idx="4"/>
          </p:nvPr>
        </p:nvSpPr>
        <p:spPr>
          <a:xfrm>
            <a:off x="31509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37"/>
          <p:cNvSpPr txBox="1">
            <a:spLocks noGrp="1"/>
          </p:cNvSpPr>
          <p:nvPr>
            <p:ph type="body" idx="5"/>
          </p:nvPr>
        </p:nvSpPr>
        <p:spPr>
          <a:xfrm>
            <a:off x="3150973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0" name="Google Shape;340;p37"/>
          <p:cNvSpPr>
            <a:spLocks noGrp="1"/>
          </p:cNvSpPr>
          <p:nvPr>
            <p:ph type="pic" idx="6"/>
          </p:nvPr>
        </p:nvSpPr>
        <p:spPr>
          <a:xfrm>
            <a:off x="31509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1" name="Google Shape;341;p37"/>
          <p:cNvSpPr txBox="1">
            <a:spLocks noGrp="1"/>
          </p:cNvSpPr>
          <p:nvPr>
            <p:ph type="subTitle" idx="7"/>
          </p:nvPr>
        </p:nvSpPr>
        <p:spPr>
          <a:xfrm>
            <a:off x="61436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body" idx="8"/>
          </p:nvPr>
        </p:nvSpPr>
        <p:spPr>
          <a:xfrm>
            <a:off x="6143674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3" name="Google Shape;343;p37"/>
          <p:cNvSpPr>
            <a:spLocks noGrp="1"/>
          </p:cNvSpPr>
          <p:nvPr>
            <p:ph type="pic" idx="9"/>
          </p:nvPr>
        </p:nvSpPr>
        <p:spPr>
          <a:xfrm>
            <a:off x="61436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CUSTOM_1_1_1_2_2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8"/>
          <p:cNvSpPr>
            <a:spLocks noGrp="1"/>
          </p:cNvSpPr>
          <p:nvPr>
            <p:ph type="pic" idx="2"/>
          </p:nvPr>
        </p:nvSpPr>
        <p:spPr>
          <a:xfrm>
            <a:off x="118075" y="114300"/>
            <a:ext cx="8889900" cy="49149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CUSTOM_1_1_1_1_2_2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39"/>
          <p:cNvSpPr>
            <a:spLocks noGrp="1"/>
          </p:cNvSpPr>
          <p:nvPr>
            <p:ph type="pic" idx="2"/>
          </p:nvPr>
        </p:nvSpPr>
        <p:spPr>
          <a:xfrm>
            <a:off x="1582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9" name="Google Shape;349;p39"/>
          <p:cNvSpPr>
            <a:spLocks noGrp="1"/>
          </p:cNvSpPr>
          <p:nvPr>
            <p:ph type="pic" idx="3"/>
          </p:nvPr>
        </p:nvSpPr>
        <p:spPr>
          <a:xfrm>
            <a:off x="3150974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0" name="Google Shape;350;p39"/>
          <p:cNvSpPr>
            <a:spLocks noGrp="1"/>
          </p:cNvSpPr>
          <p:nvPr>
            <p:ph type="pic" idx="4"/>
          </p:nvPr>
        </p:nvSpPr>
        <p:spPr>
          <a:xfrm>
            <a:off x="61436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1" name="Google Shape;351;p39"/>
          <p:cNvSpPr>
            <a:spLocks noGrp="1"/>
          </p:cNvSpPr>
          <p:nvPr>
            <p:ph type="pic" idx="5"/>
          </p:nvPr>
        </p:nvSpPr>
        <p:spPr>
          <a:xfrm>
            <a:off x="1582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2" name="Google Shape;352;p39"/>
          <p:cNvSpPr>
            <a:spLocks noGrp="1"/>
          </p:cNvSpPr>
          <p:nvPr>
            <p:ph type="pic" idx="6"/>
          </p:nvPr>
        </p:nvSpPr>
        <p:spPr>
          <a:xfrm>
            <a:off x="3150974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3" name="Google Shape;353;p39"/>
          <p:cNvSpPr>
            <a:spLocks noGrp="1"/>
          </p:cNvSpPr>
          <p:nvPr>
            <p:ph type="pic" idx="7"/>
          </p:nvPr>
        </p:nvSpPr>
        <p:spPr>
          <a:xfrm>
            <a:off x="61436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4" name="Google Shape;354;p39"/>
          <p:cNvSpPr>
            <a:spLocks noGrp="1"/>
          </p:cNvSpPr>
          <p:nvPr>
            <p:ph type="pic" idx="8"/>
          </p:nvPr>
        </p:nvSpPr>
        <p:spPr>
          <a:xfrm>
            <a:off x="1582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5" name="Google Shape;355;p39"/>
          <p:cNvSpPr>
            <a:spLocks noGrp="1"/>
          </p:cNvSpPr>
          <p:nvPr>
            <p:ph type="pic" idx="9"/>
          </p:nvPr>
        </p:nvSpPr>
        <p:spPr>
          <a:xfrm>
            <a:off x="3150974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6" name="Google Shape;356;p39"/>
          <p:cNvSpPr>
            <a:spLocks noGrp="1"/>
          </p:cNvSpPr>
          <p:nvPr>
            <p:ph type="pic" idx="13"/>
          </p:nvPr>
        </p:nvSpPr>
        <p:spPr>
          <a:xfrm>
            <a:off x="61436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2" name="Google Shape;72;p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with section dividers">
  <p:cSld name="CUSTOM_1_1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1031075" y="114300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subTitle" idx="1"/>
          </p:nvPr>
        </p:nvSpPr>
        <p:spPr>
          <a:xfrm>
            <a:off x="1031075" y="1235275"/>
            <a:ext cx="3575700" cy="13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ubTitle" idx="2"/>
          </p:nvPr>
        </p:nvSpPr>
        <p:spPr>
          <a:xfrm>
            <a:off x="5578299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6"/>
          <p:cNvSpPr txBox="1">
            <a:spLocks noGrp="1"/>
          </p:cNvSpPr>
          <p:nvPr>
            <p:ph type="subTitle" idx="3"/>
          </p:nvPr>
        </p:nvSpPr>
        <p:spPr>
          <a:xfrm>
            <a:off x="5578300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subTitle" idx="4"/>
          </p:nvPr>
        </p:nvSpPr>
        <p:spPr>
          <a:xfrm>
            <a:off x="3304687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" name="Google Shape;81;p6"/>
          <p:cNvSpPr txBox="1">
            <a:spLocks noGrp="1"/>
          </p:cNvSpPr>
          <p:nvPr>
            <p:ph type="subTitle" idx="5"/>
          </p:nvPr>
        </p:nvSpPr>
        <p:spPr>
          <a:xfrm>
            <a:off x="3304687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6"/>
          <p:cNvSpPr txBox="1">
            <a:spLocks noGrp="1"/>
          </p:cNvSpPr>
          <p:nvPr>
            <p:ph type="subTitle" idx="6"/>
          </p:nvPr>
        </p:nvSpPr>
        <p:spPr>
          <a:xfrm>
            <a:off x="1031075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" name="Google Shape;83;p6"/>
          <p:cNvSpPr txBox="1">
            <a:spLocks noGrp="1"/>
          </p:cNvSpPr>
          <p:nvPr>
            <p:ph type="subTitle" idx="7"/>
          </p:nvPr>
        </p:nvSpPr>
        <p:spPr>
          <a:xfrm>
            <a:off x="1031075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subTitle" idx="8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subTitle" idx="9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6"/>
          <p:cNvSpPr txBox="1">
            <a:spLocks noGrp="1"/>
          </p:cNvSpPr>
          <p:nvPr>
            <p:ph type="subTitle" idx="13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6"/>
          <p:cNvSpPr txBox="1">
            <a:spLocks noGrp="1"/>
          </p:cNvSpPr>
          <p:nvPr>
            <p:ph type="subTitle" idx="14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"/>
          <p:cNvSpPr txBox="1">
            <a:spLocks noGrp="1"/>
          </p:cNvSpPr>
          <p:nvPr>
            <p:ph type="subTitle" idx="15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subTitle" idx="16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"/>
          <p:cNvSpPr txBox="1">
            <a:spLocks noGrp="1"/>
          </p:cNvSpPr>
          <p:nvPr>
            <p:ph type="subTitle" idx="17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"/>
          <p:cNvSpPr txBox="1">
            <a:spLocks noGrp="1"/>
          </p:cNvSpPr>
          <p:nvPr>
            <p:ph type="subTitle" idx="18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subTitle" idx="19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subTitle" idx="20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ubTitle" idx="21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2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subTitle" idx="2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"/>
          <p:cNvSpPr txBox="1">
            <a:spLocks noGrp="1"/>
          </p:cNvSpPr>
          <p:nvPr>
            <p:ph type="subTitle" idx="2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subTitle" idx="25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subTitle" idx="26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subTitle" idx="27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ubTitle" idx="28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subTitle" idx="29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subTitle" idx="30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ubTitle" idx="31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ubTitle" idx="32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"/>
          <p:cNvSpPr txBox="1">
            <a:spLocks noGrp="1"/>
          </p:cNvSpPr>
          <p:nvPr>
            <p:ph type="subTitle" idx="33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"/>
          <p:cNvSpPr txBox="1">
            <a:spLocks noGrp="1"/>
          </p:cNvSpPr>
          <p:nvPr>
            <p:ph type="subTitle" idx="34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33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 with section dividers">
  <p:cSld name="CUSTOM_1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24713" y="121125"/>
            <a:ext cx="6442800" cy="22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>
            <a:spLocks noGrp="1"/>
          </p:cNvSpPr>
          <p:nvPr>
            <p:ph type="pic" idx="2"/>
          </p:nvPr>
        </p:nvSpPr>
        <p:spPr>
          <a:xfrm>
            <a:off x="1324713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1" name="Google Shape;111;p7"/>
          <p:cNvSpPr>
            <a:spLocks noGrp="1"/>
          </p:cNvSpPr>
          <p:nvPr>
            <p:ph type="pic" idx="3"/>
          </p:nvPr>
        </p:nvSpPr>
        <p:spPr>
          <a:xfrm>
            <a:off x="3625350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2" name="Google Shape;112;p7"/>
          <p:cNvSpPr>
            <a:spLocks noGrp="1"/>
          </p:cNvSpPr>
          <p:nvPr>
            <p:ph type="pic" idx="4"/>
          </p:nvPr>
        </p:nvSpPr>
        <p:spPr>
          <a:xfrm>
            <a:off x="5925988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3" name="Google Shape;113;p7"/>
          <p:cNvSpPr txBox="1">
            <a:spLocks noGrp="1"/>
          </p:cNvSpPr>
          <p:nvPr>
            <p:ph type="subTitle" idx="1"/>
          </p:nvPr>
        </p:nvSpPr>
        <p:spPr>
          <a:xfrm>
            <a:off x="1324713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ubTitle" idx="5"/>
          </p:nvPr>
        </p:nvSpPr>
        <p:spPr>
          <a:xfrm>
            <a:off x="3637156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5" name="Google Shape;115;p7"/>
          <p:cNvSpPr txBox="1">
            <a:spLocks noGrp="1"/>
          </p:cNvSpPr>
          <p:nvPr>
            <p:ph type="subTitle" idx="6"/>
          </p:nvPr>
        </p:nvSpPr>
        <p:spPr>
          <a:xfrm>
            <a:off x="5925988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6" name="Google Shape;116;p7"/>
          <p:cNvSpPr txBox="1">
            <a:spLocks noGrp="1"/>
          </p:cNvSpPr>
          <p:nvPr>
            <p:ph type="subTitle" idx="7"/>
          </p:nvPr>
        </p:nvSpPr>
        <p:spPr>
          <a:xfrm>
            <a:off x="1324713" y="4040125"/>
            <a:ext cx="19980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"/>
          <p:cNvSpPr txBox="1">
            <a:spLocks noGrp="1"/>
          </p:cNvSpPr>
          <p:nvPr>
            <p:ph type="subTitle" idx="8"/>
          </p:nvPr>
        </p:nvSpPr>
        <p:spPr>
          <a:xfrm>
            <a:off x="3637147" y="4040125"/>
            <a:ext cx="21636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"/>
          <p:cNvSpPr txBox="1">
            <a:spLocks noGrp="1"/>
          </p:cNvSpPr>
          <p:nvPr>
            <p:ph type="subTitle" idx="9"/>
          </p:nvPr>
        </p:nvSpPr>
        <p:spPr>
          <a:xfrm>
            <a:off x="5925988" y="4040125"/>
            <a:ext cx="20604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7"/>
          <p:cNvSpPr txBox="1">
            <a:spLocks noGrp="1"/>
          </p:cNvSpPr>
          <p:nvPr>
            <p:ph type="subTitle" idx="22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"/>
          <p:cNvSpPr txBox="1">
            <a:spLocks noGrp="1"/>
          </p:cNvSpPr>
          <p:nvPr>
            <p:ph type="subTitle" idx="23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subTitle" idx="24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subTitle" idx="25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subTitle" idx="26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ubTitle" idx="27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subTitle" idx="28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ubTitle" idx="29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subTitle" idx="30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subTitle" idx="31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3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subTitle" idx="3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subTitle" idx="3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subTitle" idx="35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subTitle" idx="3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with section dividers">
  <p:cSld name="CUSTOM_1_1_1_1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1640675" y="114300"/>
            <a:ext cx="64428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subTitle" idx="1"/>
          </p:nvPr>
        </p:nvSpPr>
        <p:spPr>
          <a:xfrm>
            <a:off x="1640675" y="2646375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subTitle" idx="2"/>
          </p:nvPr>
        </p:nvSpPr>
        <p:spPr>
          <a:xfrm>
            <a:off x="1640675" y="2205700"/>
            <a:ext cx="5533800" cy="8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subTitle" idx="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subTitle" idx="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"/>
          <p:cNvSpPr txBox="1">
            <a:spLocks noGrp="1"/>
          </p:cNvSpPr>
          <p:nvPr>
            <p:ph type="subTitle" idx="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"/>
          <p:cNvSpPr txBox="1">
            <a:spLocks noGrp="1"/>
          </p:cNvSpPr>
          <p:nvPr>
            <p:ph type="subTitle" idx="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subTitle" idx="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ubTitle" idx="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subTitle" idx="13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subTitle" idx="14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subTitle" idx="1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"/>
          <p:cNvSpPr txBox="1">
            <a:spLocks noGrp="1"/>
          </p:cNvSpPr>
          <p:nvPr>
            <p:ph type="subTitle" idx="1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8"/>
          <p:cNvSpPr txBox="1">
            <a:spLocks noGrp="1"/>
          </p:cNvSpPr>
          <p:nvPr>
            <p:ph type="subTitle" idx="17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8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8"/>
          <p:cNvSpPr txBox="1">
            <a:spLocks noGrp="1"/>
          </p:cNvSpPr>
          <p:nvPr>
            <p:ph type="subTitle" idx="21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8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subTitle" idx="2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subTitle" idx="27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ubTitle" idx="28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subTitle" idx="29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12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section dividers">
  <p:cSld name="CUSTOM_1_1_1_1_1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 txBox="1">
            <a:spLocks noGrp="1"/>
          </p:cNvSpPr>
          <p:nvPr>
            <p:ph type="subTitle" idx="1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9"/>
          <p:cNvSpPr txBox="1">
            <a:spLocks noGrp="1"/>
          </p:cNvSpPr>
          <p:nvPr>
            <p:ph type="subTitle" idx="2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ubTitle" idx="3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subTitle" idx="4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subTitle" idx="5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9"/>
          <p:cNvSpPr txBox="1">
            <a:spLocks noGrp="1"/>
          </p:cNvSpPr>
          <p:nvPr>
            <p:ph type="subTitle" idx="6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"/>
          <p:cNvSpPr txBox="1">
            <a:spLocks noGrp="1"/>
          </p:cNvSpPr>
          <p:nvPr>
            <p:ph type="subTitle" idx="7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subTitle" idx="8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subTitle" idx="9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9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9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9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9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9"/>
          <p:cNvSpPr txBox="1">
            <a:spLocks noGrp="1"/>
          </p:cNvSpPr>
          <p:nvPr>
            <p:ph type="subTitle" idx="2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9"/>
          <p:cNvSpPr txBox="1">
            <a:spLocks noGrp="1"/>
          </p:cNvSpPr>
          <p:nvPr>
            <p:ph type="subTitle" idx="2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"/>
          <p:cNvSpPr txBox="1">
            <a:spLocks noGrp="1"/>
          </p:cNvSpPr>
          <p:nvPr>
            <p:ph type="subTitle" idx="2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9"/>
          <p:cNvSpPr txBox="1">
            <a:spLocks noGrp="1"/>
          </p:cNvSpPr>
          <p:nvPr>
            <p:ph type="subTitle" idx="25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ubTitle" idx="26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9"/>
          <p:cNvSpPr txBox="1">
            <a:spLocks noGrp="1"/>
          </p:cNvSpPr>
          <p:nvPr>
            <p:ph type="subTitle" idx="27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with section dividers">
  <p:cSld name="CUSTOM_1_1_1_1_1_1_1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0"/>
          <p:cNvSpPr txBox="1">
            <a:spLocks noGrp="1"/>
          </p:cNvSpPr>
          <p:nvPr>
            <p:ph type="subTitle" idx="1"/>
          </p:nvPr>
        </p:nvSpPr>
        <p:spPr>
          <a:xfrm>
            <a:off x="2338150" y="3498725"/>
            <a:ext cx="5812500" cy="15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0"/>
          <p:cNvSpPr txBox="1">
            <a:spLocks noGrp="1"/>
          </p:cNvSpPr>
          <p:nvPr>
            <p:ph type="subTitle" idx="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0"/>
          <p:cNvSpPr txBox="1">
            <a:spLocks noGrp="1"/>
          </p:cNvSpPr>
          <p:nvPr>
            <p:ph type="subTitle" idx="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0"/>
          <p:cNvSpPr txBox="1">
            <a:spLocks noGrp="1"/>
          </p:cNvSpPr>
          <p:nvPr>
            <p:ph type="subTitle" idx="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0"/>
          <p:cNvSpPr txBox="1">
            <a:spLocks noGrp="1"/>
          </p:cNvSpPr>
          <p:nvPr>
            <p:ph type="subTitle" idx="5"/>
          </p:nvPr>
        </p:nvSpPr>
        <p:spPr>
          <a:xfrm rot="-5400000">
            <a:off x="1283021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0"/>
          <p:cNvSpPr txBox="1">
            <a:spLocks noGrp="1"/>
          </p:cNvSpPr>
          <p:nvPr>
            <p:ph type="subTitle" idx="6"/>
          </p:nvPr>
        </p:nvSpPr>
        <p:spPr>
          <a:xfrm rot="-5400000">
            <a:off x="875292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0"/>
          <p:cNvSpPr txBox="1">
            <a:spLocks noGrp="1"/>
          </p:cNvSpPr>
          <p:nvPr>
            <p:ph type="subTitle" idx="7"/>
          </p:nvPr>
        </p:nvSpPr>
        <p:spPr>
          <a:xfrm rot="-5400000">
            <a:off x="1246271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0"/>
          <p:cNvSpPr txBox="1">
            <a:spLocks noGrp="1"/>
          </p:cNvSpPr>
          <p:nvPr>
            <p:ph type="subTitle" idx="8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0"/>
          <p:cNvSpPr txBox="1">
            <a:spLocks noGrp="1"/>
          </p:cNvSpPr>
          <p:nvPr>
            <p:ph type="subTitle" idx="9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"/>
          <p:cNvSpPr txBox="1">
            <a:spLocks noGrp="1"/>
          </p:cNvSpPr>
          <p:nvPr>
            <p:ph type="subTitle" idx="1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0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subTitle" idx="1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10"/>
          <p:cNvSpPr txBox="1">
            <a:spLocks noGrp="1"/>
          </p:cNvSpPr>
          <p:nvPr>
            <p:ph type="subTitle" idx="1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"/>
          <p:cNvSpPr txBox="1">
            <a:spLocks noGrp="1"/>
          </p:cNvSpPr>
          <p:nvPr>
            <p:ph type="subTitle" idx="1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10"/>
          <p:cNvSpPr txBox="1">
            <a:spLocks noGrp="1"/>
          </p:cNvSpPr>
          <p:nvPr>
            <p:ph type="subTitle" idx="1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0"/>
          <p:cNvSpPr txBox="1">
            <a:spLocks noGrp="1"/>
          </p:cNvSpPr>
          <p:nvPr>
            <p:ph type="subTitle" idx="1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0"/>
          <p:cNvSpPr txBox="1">
            <a:spLocks noGrp="1"/>
          </p:cNvSpPr>
          <p:nvPr>
            <p:ph type="subTitle" idx="20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0"/>
          <p:cNvSpPr txBox="1">
            <a:spLocks noGrp="1"/>
          </p:cNvSpPr>
          <p:nvPr>
            <p:ph type="subTitle" idx="21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0"/>
          <p:cNvSpPr txBox="1">
            <a:spLocks noGrp="1"/>
          </p:cNvSpPr>
          <p:nvPr>
            <p:ph type="subTitle" idx="22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"/>
          <p:cNvSpPr txBox="1">
            <a:spLocks noGrp="1"/>
          </p:cNvSpPr>
          <p:nvPr>
            <p:ph type="subTitle" idx="23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0"/>
          <p:cNvSpPr txBox="1">
            <a:spLocks noGrp="1"/>
          </p:cNvSpPr>
          <p:nvPr>
            <p:ph type="subTitle" idx="24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0"/>
          <p:cNvSpPr txBox="1">
            <a:spLocks noGrp="1"/>
          </p:cNvSpPr>
          <p:nvPr>
            <p:ph type="subTitle" idx="25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0"/>
          <p:cNvSpPr txBox="1">
            <a:spLocks noGrp="1"/>
          </p:cNvSpPr>
          <p:nvPr>
            <p:ph type="subTitle" idx="26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0"/>
          <p:cNvSpPr txBox="1">
            <a:spLocks noGrp="1"/>
          </p:cNvSpPr>
          <p:nvPr>
            <p:ph type="subTitle" idx="27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0"/>
          <p:cNvSpPr txBox="1">
            <a:spLocks noGrp="1"/>
          </p:cNvSpPr>
          <p:nvPr>
            <p:ph type="subTitle" idx="28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  <p15:guide id="17" orient="horz" pos="2204">
          <p15:clr>
            <a:srgbClr val="E46962"/>
          </p15:clr>
        </p15:guide>
        <p15:guide id="18" orient="horz" pos="26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9D9D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9025800" cy="18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 sz="8000">
                <a:solidFill>
                  <a:schemeClr val="l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125" y="3059850"/>
            <a:ext cx="3969300" cy="1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zenodo.org/record/3530933#.YKzHpqHtbt4" TargetMode="External"/><Relationship Id="rId4" Type="http://schemas.openxmlformats.org/officeDocument/2006/relationships/hyperlink" Target="https://www.scienceeurope.org/media/22hpslfl/se-rdm-template-5-guidance-on-the-evaluation-of-data-management-plans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scienceeurope.org/our-resources/practical-guide-to-the-international-alignment-of-research-data-management/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s-wizard.org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rgos.openaire.eu/splash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mponline.dcc.ac.uk/" TargetMode="External"/><Relationship Id="rId5" Type="http://schemas.openxmlformats.org/officeDocument/2006/relationships/hyperlink" Target="https://rdmkit.elixir-europe.org/data_management_plan.html#relevant-tools-and-resources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/>
          <p:nvPr/>
        </p:nvSpPr>
        <p:spPr>
          <a:xfrm>
            <a:off x="255888" y="-2850"/>
            <a:ext cx="260400" cy="5149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2" name="Google Shape;362;p40"/>
          <p:cNvSpPr/>
          <p:nvPr/>
        </p:nvSpPr>
        <p:spPr>
          <a:xfrm>
            <a:off x="533075" y="-2850"/>
            <a:ext cx="260400" cy="51492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8882175" y="-5475"/>
            <a:ext cx="260400" cy="51492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4" name="Google Shape;364;p40"/>
          <p:cNvSpPr/>
          <p:nvPr/>
        </p:nvSpPr>
        <p:spPr>
          <a:xfrm>
            <a:off x="808688" y="-9900"/>
            <a:ext cx="260400" cy="51492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5" name="Google Shape;365;p40"/>
          <p:cNvSpPr txBox="1">
            <a:spLocks noGrp="1"/>
          </p:cNvSpPr>
          <p:nvPr>
            <p:ph type="subTitle" idx="1"/>
          </p:nvPr>
        </p:nvSpPr>
        <p:spPr>
          <a:xfrm>
            <a:off x="1149850" y="3386100"/>
            <a:ext cx="35757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Remedios Melero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Virginia Brussa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6" name="Google Shape;366;p40"/>
          <p:cNvSpPr txBox="1">
            <a:spLocks noGrp="1"/>
          </p:cNvSpPr>
          <p:nvPr>
            <p:ph type="subTitle" idx="3"/>
          </p:nvPr>
        </p:nvSpPr>
        <p:spPr>
          <a:xfrm>
            <a:off x="1227550" y="3951225"/>
            <a:ext cx="2665500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28-11-2024</a:t>
            </a:r>
            <a:endParaRPr/>
          </a:p>
        </p:txBody>
      </p:sp>
      <p:sp>
        <p:nvSpPr>
          <p:cNvPr id="367" name="Google Shape;367;p40"/>
          <p:cNvSpPr txBox="1">
            <a:spLocks noGrp="1"/>
          </p:cNvSpPr>
          <p:nvPr>
            <p:ph type="title"/>
          </p:nvPr>
        </p:nvSpPr>
        <p:spPr>
          <a:xfrm>
            <a:off x="1084300" y="266700"/>
            <a:ext cx="6442800" cy="27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36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Datos de investigación en abierto</a:t>
            </a:r>
            <a:endParaRPr sz="36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0" dirty="0"/>
          </a:p>
        </p:txBody>
      </p:sp>
      <p:sp>
        <p:nvSpPr>
          <p:cNvPr id="368" name="Google Shape;368;p40"/>
          <p:cNvSpPr txBox="1">
            <a:spLocks noGrp="1"/>
          </p:cNvSpPr>
          <p:nvPr>
            <p:ph type="subTitle" idx="4"/>
          </p:nvPr>
        </p:nvSpPr>
        <p:spPr>
          <a:xfrm rot="-5400000">
            <a:off x="-297150" y="2780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9" name="Google Shape;369;p40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0" name="Google Shape;370;p40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1" name="Google Shape;371;p40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2" name="Google Shape;372;p40"/>
          <p:cNvSpPr txBox="1">
            <a:spLocks noGrp="1"/>
          </p:cNvSpPr>
          <p:nvPr>
            <p:ph type="subTitle" idx="15"/>
          </p:nvPr>
        </p:nvSpPr>
        <p:spPr>
          <a:xfrm rot="-5400000">
            <a:off x="-619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3" name="Google Shape;373;p40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4" name="Google Shape;374;p40"/>
          <p:cNvSpPr txBox="1">
            <a:spLocks noGrp="1"/>
          </p:cNvSpPr>
          <p:nvPr>
            <p:ph type="subTitle" idx="17"/>
          </p:nvPr>
        </p:nvSpPr>
        <p:spPr>
          <a:xfrm rot="-5400000">
            <a:off x="215225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22"/>
          </p:nvPr>
        </p:nvSpPr>
        <p:spPr>
          <a:xfrm rot="-5400000">
            <a:off x="8188729" y="2436738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29-11-2024</a:t>
            </a:r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subTitle" idx="23"/>
          </p:nvPr>
        </p:nvSpPr>
        <p:spPr>
          <a:xfrm rot="-5400000">
            <a:off x="8562083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80" name="Google Shape;380;p40"/>
          <p:cNvSpPr txBox="1">
            <a:spLocks noGrp="1"/>
          </p:cNvSpPr>
          <p:nvPr>
            <p:ph type="subTitle" idx="25"/>
          </p:nvPr>
        </p:nvSpPr>
        <p:spPr>
          <a:xfrm rot="-5400000">
            <a:off x="4901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381" name="Google Shape;38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4"/>
          <p:cNvSpPr txBox="1">
            <a:spLocks noGrp="1"/>
          </p:cNvSpPr>
          <p:nvPr>
            <p:ph type="title"/>
          </p:nvPr>
        </p:nvSpPr>
        <p:spPr>
          <a:xfrm>
            <a:off x="48910" y="0"/>
            <a:ext cx="76395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s-ES" sz="3600" dirty="0" smtClean="0">
                <a:solidFill>
                  <a:srgbClr val="FFFFFF"/>
                </a:solidFill>
              </a:rPr>
              <a:t>Rúbricas </a:t>
            </a:r>
            <a:r>
              <a:rPr lang="es-ES" sz="3600" dirty="0">
                <a:solidFill>
                  <a:srgbClr val="FFFFFF"/>
                </a:solidFill>
              </a:rPr>
              <a:t>de evaluación </a:t>
            </a:r>
            <a:r>
              <a:rPr lang="es-ES" sz="3600" dirty="0" smtClean="0">
                <a:solidFill>
                  <a:srgbClr val="FFFFFF"/>
                </a:solidFill>
              </a:rPr>
              <a:t>PGD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7" name="Google Shape;40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4335885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número de diapositiva 1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15" name="Marcador de número de diapositiva 1"/>
          <p:cNvSpPr txBox="1">
            <a:spLocks/>
          </p:cNvSpPr>
          <p:nvPr/>
        </p:nvSpPr>
        <p:spPr>
          <a:xfrm>
            <a:off x="6610350" y="65087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66675" y="742950"/>
            <a:ext cx="86963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¿Cómo podemos evaluar nuestro </a:t>
            </a:r>
            <a:r>
              <a:rPr lang="es-ES" dirty="0"/>
              <a:t>P</a:t>
            </a:r>
            <a:r>
              <a:rPr lang="es-ES" dirty="0" smtClean="0"/>
              <a:t>GD una vez terminado?</a:t>
            </a:r>
          </a:p>
          <a:p>
            <a:endParaRPr lang="es-ES" dirty="0" smtClean="0"/>
          </a:p>
          <a:p>
            <a:r>
              <a:rPr lang="es-ES" dirty="0" smtClean="0"/>
              <a:t>Podemos darle el documento a un colega(s) ajeno a nuestro equipo de trabajo par que nos haga una revisión del mismo y nos aporte sus comentarios, o podemos hacer una autoevaluación aplicando una rúbrica. En este sentido de recomiendan la rúbrica elaborada por </a:t>
            </a:r>
            <a:r>
              <a:rPr lang="es-ES" dirty="0" err="1" smtClean="0">
                <a:hlinkClick r:id="rId4"/>
              </a:rPr>
              <a:t>Science</a:t>
            </a:r>
            <a:r>
              <a:rPr lang="es-ES" dirty="0" smtClean="0">
                <a:hlinkClick r:id="rId4"/>
              </a:rPr>
              <a:t> </a:t>
            </a:r>
            <a:r>
              <a:rPr lang="es-ES" dirty="0" err="1" smtClean="0">
                <a:hlinkClick r:id="rId4"/>
              </a:rPr>
              <a:t>Europe</a:t>
            </a:r>
            <a:r>
              <a:rPr lang="es-ES" dirty="0" smtClean="0">
                <a:hlinkClick r:id="rId4"/>
              </a:rPr>
              <a:t> </a:t>
            </a:r>
            <a:r>
              <a:rPr lang="es-ES" dirty="0" smtClean="0"/>
              <a:t>y la del </a:t>
            </a:r>
            <a:r>
              <a:rPr lang="es-ES" dirty="0" smtClean="0">
                <a:hlinkClick r:id="rId5"/>
              </a:rPr>
              <a:t>foro Belmont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" y="2006575"/>
            <a:ext cx="3720736" cy="2354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3049" y="1964010"/>
            <a:ext cx="3399881" cy="240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484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5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8388900" cy="17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¿Qué tenemos y qué nos falta para un PGD?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14" name="Google Shape;41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45"/>
          <p:cNvSpPr txBox="1"/>
          <p:nvPr/>
        </p:nvSpPr>
        <p:spPr>
          <a:xfrm>
            <a:off x="471599" y="2057675"/>
            <a:ext cx="4948125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Entra a Menti.com https://www.menti.com/al9tgob3ba9k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/>
              <a:t>O coloca el código 7782 2832  o entra con QR  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Motivaciones y barreras para crear tu </a:t>
            </a:r>
            <a:r>
              <a:rPr lang="en" dirty="0" smtClean="0"/>
              <a:t>plan </a:t>
            </a:r>
            <a:r>
              <a:rPr lang="en" dirty="0"/>
              <a:t>de </a:t>
            </a:r>
            <a:r>
              <a:rPr lang="en" dirty="0" smtClean="0"/>
              <a:t>gestión de datos </a:t>
            </a:r>
            <a:endParaRPr dirty="0">
              <a:sym typeface="Roboto"/>
            </a:endParaRPr>
          </a:p>
        </p:txBody>
      </p:sp>
      <p:pic>
        <p:nvPicPr>
          <p:cNvPr id="416" name="Google Shape;41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7100" y="1601577"/>
            <a:ext cx="2601650" cy="26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6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7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Seguimos el 29-11 sincrónica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22" name="Google Shape;42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46"/>
          <p:cNvSpPr txBox="1"/>
          <p:nvPr/>
        </p:nvSpPr>
        <p:spPr>
          <a:xfrm>
            <a:off x="690675" y="1895750"/>
            <a:ext cx="68628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4" name="Google Shape;424;p46" descr="File:CC BY-NC-SA.sv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1750" y="3571076"/>
            <a:ext cx="1851049" cy="64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1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Itinerario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387" name="Google Shape;38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41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400"/>
              <a:buFont typeface="Roboto"/>
              <a:buChar char="●"/>
            </a:pPr>
            <a:r>
              <a:rPr lang="en" dirty="0">
                <a:sym typeface="Roboto"/>
              </a:rPr>
              <a:t>La gestión de los datos de investigación. </a:t>
            </a:r>
            <a:endParaRPr dirty="0"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400"/>
              <a:buFont typeface="Roboto"/>
              <a:buChar char="●"/>
            </a:pPr>
            <a:r>
              <a:rPr lang="en" dirty="0">
                <a:sym typeface="Roboto"/>
              </a:rPr>
              <a:t>Cómo crear y evaluar un plan de gestión de datos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2"/>
          <p:cNvSpPr txBox="1">
            <a:spLocks noGrp="1"/>
          </p:cNvSpPr>
          <p:nvPr>
            <p:ph type="title"/>
          </p:nvPr>
        </p:nvSpPr>
        <p:spPr>
          <a:xfrm>
            <a:off x="475171" y="139421"/>
            <a:ext cx="79188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</a:rPr>
              <a:t>La gestión </a:t>
            </a:r>
            <a:r>
              <a:rPr lang="en" sz="3600" dirty="0">
                <a:solidFill>
                  <a:srgbClr val="FFFFFF"/>
                </a:solidFill>
              </a:rPr>
              <a:t>de </a:t>
            </a:r>
            <a:r>
              <a:rPr lang="en" sz="3600" dirty="0" smtClean="0">
                <a:solidFill>
                  <a:srgbClr val="FFFFFF"/>
                </a:solidFill>
              </a:rPr>
              <a:t>datos de investigación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394" name="Google Shape;3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2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8065" y="851864"/>
            <a:ext cx="7427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La gestión de datos de investigación se refiere </a:t>
            </a:r>
            <a:r>
              <a:rPr lang="es-ES" dirty="0" smtClean="0"/>
              <a:t>a las operaciones intrínsecas al </a:t>
            </a:r>
            <a:r>
              <a:rPr lang="es-ES" dirty="0"/>
              <a:t>manejo de los datos de </a:t>
            </a:r>
            <a:r>
              <a:rPr lang="es-ES" dirty="0" smtClean="0"/>
              <a:t>investigación </a:t>
            </a:r>
            <a:r>
              <a:rPr lang="es-ES" dirty="0"/>
              <a:t>durante y después de una actividad de </a:t>
            </a:r>
            <a:r>
              <a:rPr lang="es-ES" dirty="0" smtClean="0"/>
              <a:t>investigación:</a:t>
            </a:r>
          </a:p>
          <a:p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Recopilación (qué)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Organización (cómo)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Almacenamiento (dónde)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Documentación (cómo)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Preservación (cómo)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/>
              <a:t>Puesta en Circulación (cómo, dónde)</a:t>
            </a:r>
          </a:p>
          <a:p>
            <a:endParaRPr lang="es-ES" dirty="0"/>
          </a:p>
          <a:p>
            <a:r>
              <a:rPr lang="es-ES" dirty="0" smtClean="0"/>
              <a:t>Una </a:t>
            </a:r>
            <a:r>
              <a:rPr lang="es-ES" dirty="0"/>
              <a:t>buena gestión de los datos ayuda a garantizar que los investigadores compartan sus datos de forma FAIR (localizables, accesibles, interoperables y reutilizables). </a:t>
            </a:r>
          </a:p>
        </p:txBody>
      </p:sp>
      <p:sp>
        <p:nvSpPr>
          <p:cNvPr id="7" name="Marcador de número de diapositiva 3"/>
          <p:cNvSpPr txBox="1">
            <a:spLocks/>
          </p:cNvSpPr>
          <p:nvPr/>
        </p:nvSpPr>
        <p:spPr>
          <a:xfrm>
            <a:off x="6519827" y="4582554"/>
            <a:ext cx="2057400" cy="25296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20789" y="0"/>
            <a:ext cx="81831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plan de gestión de datos 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6691" y="1004033"/>
            <a:ext cx="884506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Un plan de gestión de datos (PGD) sirve para planificar, organizar y documentar cómo se van a obtener o se han obtenido los datos en el marco de un proyecto de investigación.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El plan de gestión de datos es un documento vivo que va modificándose o actualizándose en función del desarrollo de  una investigación.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Es recomendable hacer un plan de  gestión de datos al inicio del proyecto e ir creando versiones nuevas en función de los posibles cambios que se deriven durante su ejecución.</a:t>
            </a:r>
            <a:endParaRPr kumimoji="0" lang="es-ES" altLang="es-ES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5941" y="2429205"/>
            <a:ext cx="83086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Ventajas de elaborar un plan de gestión de datos</a:t>
            </a:r>
          </a:p>
          <a:p>
            <a:endParaRPr lang="es-E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Suele ser un requisito de las organizaciones de investigación y los financiadores.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Ayuda a planificar y presupuestar los recursos y equipos necesarios.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Define las funciones y responsabilidades en la gestión de datos entre el equipo del proyecto.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Ayuda a identificar los riesgos en el manejo de los datos y a aplicar soluciones en una fase temprana.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Facilita el intercambio, la reutilización y la conservación de los datos. 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20789" y="0"/>
            <a:ext cx="81831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plan de gestión de datos 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274"/>
          <p:cNvSpPr txBox="1"/>
          <p:nvPr/>
        </p:nvSpPr>
        <p:spPr>
          <a:xfrm>
            <a:off x="171880" y="665055"/>
            <a:ext cx="8868992" cy="6620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2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¿Qué debe contemplar un plan de gestión de datos?</a:t>
            </a: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(mínimos)</a:t>
            </a:r>
          </a:p>
        </p:txBody>
      </p:sp>
      <p:grpSp>
        <p:nvGrpSpPr>
          <p:cNvPr id="7" name="Shape 277"/>
          <p:cNvGrpSpPr/>
          <p:nvPr/>
        </p:nvGrpSpPr>
        <p:grpSpPr>
          <a:xfrm>
            <a:off x="5807346" y="1340661"/>
            <a:ext cx="3160188" cy="2922035"/>
            <a:chOff x="140358" y="35195"/>
            <a:chExt cx="3108099" cy="3071838"/>
          </a:xfrm>
        </p:grpSpPr>
        <p:sp>
          <p:nvSpPr>
            <p:cNvPr id="8" name="Shape 278"/>
            <p:cNvSpPr/>
            <p:nvPr/>
          </p:nvSpPr>
          <p:spPr>
            <a:xfrm>
              <a:off x="367711" y="199455"/>
              <a:ext cx="2653421" cy="2653421"/>
            </a:xfrm>
            <a:prstGeom prst="pie">
              <a:avLst>
                <a:gd name="adj1" fmla="val 16200000"/>
                <a:gd name="adj2" fmla="val 198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" name="Shape 279"/>
            <p:cNvSpPr txBox="1"/>
            <p:nvPr/>
          </p:nvSpPr>
          <p:spPr>
            <a:xfrm>
              <a:off x="1757598" y="538397"/>
              <a:ext cx="694943" cy="537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Diseñar, planificar</a:t>
              </a:r>
            </a:p>
          </p:txBody>
        </p:sp>
        <p:sp>
          <p:nvSpPr>
            <p:cNvPr id="10" name="Shape 280"/>
            <p:cNvSpPr/>
            <p:nvPr/>
          </p:nvSpPr>
          <p:spPr>
            <a:xfrm>
              <a:off x="430875" y="234706"/>
              <a:ext cx="2653421" cy="2653421"/>
            </a:xfrm>
            <a:prstGeom prst="pie">
              <a:avLst>
                <a:gd name="adj1" fmla="val 19800000"/>
                <a:gd name="adj2" fmla="val 18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" name="Shape 281"/>
            <p:cNvSpPr txBox="1"/>
            <p:nvPr/>
          </p:nvSpPr>
          <p:spPr>
            <a:xfrm>
              <a:off x="2231410" y="1308709"/>
              <a:ext cx="726532" cy="5212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Recolectar, capturar, generar</a:t>
              </a:r>
            </a:p>
          </p:txBody>
        </p:sp>
        <p:sp>
          <p:nvSpPr>
            <p:cNvPr id="12" name="Shape 282"/>
            <p:cNvSpPr/>
            <p:nvPr/>
          </p:nvSpPr>
          <p:spPr>
            <a:xfrm>
              <a:off x="399287" y="289354"/>
              <a:ext cx="2653421" cy="2653421"/>
            </a:xfrm>
            <a:prstGeom prst="pie">
              <a:avLst>
                <a:gd name="adj1" fmla="val 1800000"/>
                <a:gd name="adj2" fmla="val 54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3" name="Shape 283"/>
            <p:cNvSpPr txBox="1"/>
            <p:nvPr/>
          </p:nvSpPr>
          <p:spPr>
            <a:xfrm>
              <a:off x="1789174" y="2082625"/>
              <a:ext cx="694943" cy="537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Analizar</a:t>
              </a:r>
            </a:p>
          </p:txBody>
        </p:sp>
        <p:sp>
          <p:nvSpPr>
            <p:cNvPr id="14" name="Shape 284"/>
            <p:cNvSpPr/>
            <p:nvPr/>
          </p:nvSpPr>
          <p:spPr>
            <a:xfrm>
              <a:off x="336110" y="289354"/>
              <a:ext cx="2653421" cy="2653421"/>
            </a:xfrm>
            <a:prstGeom prst="pie">
              <a:avLst>
                <a:gd name="adj1" fmla="val 5400000"/>
                <a:gd name="adj2" fmla="val 90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5" name="Shape 285"/>
            <p:cNvSpPr txBox="1"/>
            <p:nvPr/>
          </p:nvSpPr>
          <p:spPr>
            <a:xfrm>
              <a:off x="904700" y="2082625"/>
              <a:ext cx="694943" cy="537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Almacenar</a:t>
              </a:r>
              <a:r>
                <a:rPr lang="es-ES" sz="11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, preservar </a:t>
              </a:r>
            </a:p>
          </p:txBody>
        </p:sp>
        <p:sp>
          <p:nvSpPr>
            <p:cNvPr id="16" name="Shape 286"/>
            <p:cNvSpPr/>
            <p:nvPr/>
          </p:nvSpPr>
          <p:spPr>
            <a:xfrm>
              <a:off x="304521" y="234706"/>
              <a:ext cx="2653421" cy="2653421"/>
            </a:xfrm>
            <a:prstGeom prst="pie">
              <a:avLst>
                <a:gd name="adj1" fmla="val 9000000"/>
                <a:gd name="adj2" fmla="val 126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7" name="Shape 287"/>
            <p:cNvSpPr txBox="1"/>
            <p:nvPr/>
          </p:nvSpPr>
          <p:spPr>
            <a:xfrm>
              <a:off x="430875" y="1308709"/>
              <a:ext cx="726532" cy="5212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Compartir, publicar</a:t>
              </a:r>
            </a:p>
          </p:txBody>
        </p:sp>
        <p:sp>
          <p:nvSpPr>
            <p:cNvPr id="18" name="Shape 288"/>
            <p:cNvSpPr/>
            <p:nvPr/>
          </p:nvSpPr>
          <p:spPr>
            <a:xfrm>
              <a:off x="336110" y="180057"/>
              <a:ext cx="2653421" cy="2653421"/>
            </a:xfrm>
            <a:prstGeom prst="pie">
              <a:avLst>
                <a:gd name="adj1" fmla="val 12600000"/>
                <a:gd name="adj2" fmla="val 1620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" name="Shape 289"/>
            <p:cNvSpPr txBox="1"/>
            <p:nvPr/>
          </p:nvSpPr>
          <p:spPr>
            <a:xfrm>
              <a:off x="904700" y="519000"/>
              <a:ext cx="694943" cy="537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s-ES" sz="11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Descubrir, reutilizar, citar</a:t>
              </a:r>
            </a:p>
          </p:txBody>
        </p:sp>
        <p:sp>
          <p:nvSpPr>
            <p:cNvPr id="20" name="Shape 290"/>
            <p:cNvSpPr/>
            <p:nvPr/>
          </p:nvSpPr>
          <p:spPr>
            <a:xfrm>
              <a:off x="203355" y="35195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4" y="4067"/>
                  </a:moveTo>
                  <a:lnTo>
                    <a:pt x="60004" y="4067"/>
                  </a:lnTo>
                  <a:cubicBezTo>
                    <a:pt x="78196" y="4068"/>
                    <a:pt x="95251" y="12917"/>
                    <a:pt x="105727" y="27790"/>
                  </a:cubicBezTo>
                  <a:lnTo>
                    <a:pt x="109238" y="25763"/>
                  </a:lnTo>
                  <a:lnTo>
                    <a:pt x="105796" y="33559"/>
                  </a:lnTo>
                  <a:lnTo>
                    <a:pt x="96909" y="32881"/>
                  </a:lnTo>
                  <a:lnTo>
                    <a:pt x="100418" y="30855"/>
                  </a:lnTo>
                  <a:cubicBezTo>
                    <a:pt x="91053" y="17866"/>
                    <a:pt x="76016" y="10170"/>
                    <a:pt x="60003" y="101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1" name="Shape 291"/>
            <p:cNvSpPr/>
            <p:nvPr/>
          </p:nvSpPr>
          <p:spPr>
            <a:xfrm>
              <a:off x="266518" y="70446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439" y="32033"/>
                  </a:moveTo>
                  <a:lnTo>
                    <a:pt x="108439" y="32033"/>
                  </a:lnTo>
                  <a:cubicBezTo>
                    <a:pt x="117535" y="47789"/>
                    <a:pt x="118400" y="66985"/>
                    <a:pt x="110758" y="83496"/>
                  </a:cubicBezTo>
                  <a:lnTo>
                    <a:pt x="114269" y="85523"/>
                  </a:lnTo>
                  <a:lnTo>
                    <a:pt x="105796" y="86440"/>
                  </a:lnTo>
                  <a:lnTo>
                    <a:pt x="101939" y="78405"/>
                  </a:lnTo>
                  <a:lnTo>
                    <a:pt x="105449" y="80431"/>
                  </a:lnTo>
                  <a:cubicBezTo>
                    <a:pt x="112015" y="65825"/>
                    <a:pt x="111161" y="48953"/>
                    <a:pt x="103154" y="3508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2" name="Shape 292"/>
            <p:cNvSpPr/>
            <p:nvPr/>
          </p:nvSpPr>
          <p:spPr>
            <a:xfrm>
              <a:off x="234930" y="125094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439" y="87966"/>
                  </a:moveTo>
                  <a:cubicBezTo>
                    <a:pt x="99342" y="103721"/>
                    <a:pt x="83152" y="114068"/>
                    <a:pt x="65034" y="115705"/>
                  </a:cubicBezTo>
                  <a:lnTo>
                    <a:pt x="65034" y="119759"/>
                  </a:lnTo>
                  <a:lnTo>
                    <a:pt x="60003" y="112881"/>
                  </a:lnTo>
                  <a:lnTo>
                    <a:pt x="65033" y="105523"/>
                  </a:lnTo>
                  <a:lnTo>
                    <a:pt x="65034" y="109575"/>
                  </a:lnTo>
                  <a:lnTo>
                    <a:pt x="65034" y="109575"/>
                  </a:lnTo>
                  <a:cubicBezTo>
                    <a:pt x="80965" y="107957"/>
                    <a:pt x="95148" y="98782"/>
                    <a:pt x="103154" y="84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3" name="Shape 293"/>
            <p:cNvSpPr/>
            <p:nvPr/>
          </p:nvSpPr>
          <p:spPr>
            <a:xfrm>
              <a:off x="171946" y="125094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5" y="115932"/>
                  </a:moveTo>
                  <a:lnTo>
                    <a:pt x="59995" y="115932"/>
                  </a:lnTo>
                  <a:cubicBezTo>
                    <a:pt x="41803" y="115931"/>
                    <a:pt x="24748" y="107082"/>
                    <a:pt x="14272" y="92209"/>
                  </a:cubicBezTo>
                  <a:lnTo>
                    <a:pt x="10761" y="94236"/>
                  </a:lnTo>
                  <a:lnTo>
                    <a:pt x="14203" y="86440"/>
                  </a:lnTo>
                  <a:lnTo>
                    <a:pt x="23090" y="87118"/>
                  </a:lnTo>
                  <a:lnTo>
                    <a:pt x="19581" y="89144"/>
                  </a:lnTo>
                  <a:lnTo>
                    <a:pt x="19581" y="89144"/>
                  </a:lnTo>
                  <a:cubicBezTo>
                    <a:pt x="28946" y="102133"/>
                    <a:pt x="43983" y="109829"/>
                    <a:pt x="59996" y="10983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Shape 294"/>
            <p:cNvSpPr/>
            <p:nvPr/>
          </p:nvSpPr>
          <p:spPr>
            <a:xfrm>
              <a:off x="140358" y="70446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60" y="87966"/>
                  </a:moveTo>
                  <a:lnTo>
                    <a:pt x="11560" y="87966"/>
                  </a:lnTo>
                  <a:cubicBezTo>
                    <a:pt x="2464" y="72210"/>
                    <a:pt x="1599" y="53014"/>
                    <a:pt x="9241" y="36503"/>
                  </a:cubicBezTo>
                  <a:lnTo>
                    <a:pt x="5730" y="34476"/>
                  </a:lnTo>
                  <a:lnTo>
                    <a:pt x="14203" y="33559"/>
                  </a:lnTo>
                  <a:lnTo>
                    <a:pt x="18060" y="41594"/>
                  </a:lnTo>
                  <a:lnTo>
                    <a:pt x="14550" y="39568"/>
                  </a:lnTo>
                  <a:lnTo>
                    <a:pt x="14550" y="39568"/>
                  </a:lnTo>
                  <a:cubicBezTo>
                    <a:pt x="7984" y="54174"/>
                    <a:pt x="8838" y="71046"/>
                    <a:pt x="16845" y="8491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5" name="Shape 295"/>
            <p:cNvSpPr/>
            <p:nvPr/>
          </p:nvSpPr>
          <p:spPr>
            <a:xfrm>
              <a:off x="171946" y="37239"/>
              <a:ext cx="2981939" cy="29819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60" y="32033"/>
                  </a:moveTo>
                  <a:lnTo>
                    <a:pt x="11560" y="32033"/>
                  </a:lnTo>
                  <a:cubicBezTo>
                    <a:pt x="20657" y="16278"/>
                    <a:pt x="36847" y="5931"/>
                    <a:pt x="54965" y="4294"/>
                  </a:cubicBezTo>
                  <a:lnTo>
                    <a:pt x="54965" y="240"/>
                  </a:lnTo>
                  <a:lnTo>
                    <a:pt x="59996" y="7118"/>
                  </a:lnTo>
                  <a:lnTo>
                    <a:pt x="54966" y="14476"/>
                  </a:lnTo>
                  <a:lnTo>
                    <a:pt x="54965" y="10424"/>
                  </a:lnTo>
                  <a:lnTo>
                    <a:pt x="54965" y="10424"/>
                  </a:lnTo>
                  <a:cubicBezTo>
                    <a:pt x="39034" y="12042"/>
                    <a:pt x="24851" y="21217"/>
                    <a:pt x="16845" y="3508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26" name="Shape 296"/>
          <p:cNvSpPr/>
          <p:nvPr/>
        </p:nvSpPr>
        <p:spPr>
          <a:xfrm>
            <a:off x="5606034" y="1203160"/>
            <a:ext cx="3537966" cy="3149694"/>
          </a:xfrm>
          <a:prstGeom prst="ellipse">
            <a:avLst/>
          </a:prstGeom>
          <a:noFill/>
          <a:ln w="82550" cap="flat" cmpd="sng">
            <a:solidFill>
              <a:srgbClr val="1F3864"/>
            </a:solidFill>
            <a:prstDash val="dash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98"/>
          <p:cNvSpPr/>
          <p:nvPr/>
        </p:nvSpPr>
        <p:spPr>
          <a:xfrm rot="10800000">
            <a:off x="4757629" y="2468191"/>
            <a:ext cx="1061027" cy="506984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1F3864"/>
          </a:solidFill>
          <a:ln w="1905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297"/>
          <p:cNvSpPr txBox="1"/>
          <p:nvPr/>
        </p:nvSpPr>
        <p:spPr>
          <a:xfrm>
            <a:off x="90461" y="679355"/>
            <a:ext cx="5230934" cy="3859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endParaRPr lang="es-ES" sz="1800" dirty="0" smtClea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Contexto</a:t>
            </a:r>
            <a:endParaRPr lang="es-ES" sz="1800" dirty="0" smtClea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Descripción </a:t>
            </a: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de los datos que se van a tomar o crear</a:t>
            </a: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s-ES" sz="180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metodología </a:t>
            </a: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y estándares para la recolección  de datos </a:t>
            </a: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Aspectos éticos y relacionados con la propiedad </a:t>
            </a:r>
            <a:r>
              <a:rPr lang="es-ES" sz="180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intelectual</a:t>
            </a: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, si corresponde</a:t>
            </a: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Vías  para compartir y acceder a los datos </a:t>
            </a:r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s-ES" sz="18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Estrategia para la preservación de datos </a:t>
            </a:r>
          </a:p>
          <a:p>
            <a:pPr marL="285750" marR="0" lvl="0" indent="-285750" algn="l" rtl="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5497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20789" y="0"/>
            <a:ext cx="81831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plan de gestión de datos 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6" descr="https://assets.rbl.ms/8311122/980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982" y="703850"/>
            <a:ext cx="5093448" cy="359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30629" y="866274"/>
            <a:ext cx="34925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Se recomienda la guía publicada por </a:t>
            </a:r>
            <a:r>
              <a:rPr lang="es-ES" dirty="0" err="1" smtClean="0"/>
              <a:t>Science</a:t>
            </a:r>
            <a:r>
              <a:rPr lang="es-ES" dirty="0" smtClean="0"/>
              <a:t> </a:t>
            </a:r>
            <a:r>
              <a:rPr lang="es-ES" dirty="0" err="1" smtClean="0"/>
              <a:t>Europe</a:t>
            </a:r>
            <a:r>
              <a:rPr lang="es-ES" dirty="0" smtClean="0"/>
              <a:t> </a:t>
            </a:r>
            <a:r>
              <a:rPr lang="en-US" i="1" dirty="0">
                <a:hlinkClick r:id="rId5"/>
              </a:rPr>
              <a:t>Practical Guide to the International Alignment of Research Data Management </a:t>
            </a:r>
            <a:r>
              <a:rPr lang="en-US" i="1" dirty="0" smtClean="0"/>
              <a:t>, e</a:t>
            </a:r>
            <a:r>
              <a:rPr lang="es-ES" dirty="0" smtClean="0"/>
              <a:t>n la que se especifican aquellas cuestiones y elementos a tener en cuenta en la elaboración del plan de gestión de datos, que se describen brevemente en las siguientes diapositivas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759" y="2895916"/>
            <a:ext cx="2649794" cy="107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2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20789" y="0"/>
            <a:ext cx="81831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plan de gestión de datos 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/>
          <p:cNvSpPr txBox="1"/>
          <p:nvPr/>
        </p:nvSpPr>
        <p:spPr>
          <a:xfrm>
            <a:off x="156703" y="571549"/>
            <a:ext cx="89185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1. Descripción </a:t>
            </a:r>
            <a:r>
              <a:rPr lang="es-ES" b="1" dirty="0"/>
              <a:t>de los datos y recogida o reutilización de los datos </a:t>
            </a:r>
            <a:r>
              <a:rPr lang="es-ES" b="1" dirty="0" smtClean="0"/>
              <a:t>existentes.</a:t>
            </a:r>
            <a:r>
              <a:rPr lang="es-ES" b="1" dirty="0"/>
              <a:t>	</a:t>
            </a:r>
            <a:endParaRPr lang="es-ES" b="1" dirty="0" smtClean="0"/>
          </a:p>
          <a:p>
            <a:r>
              <a:rPr lang="es-ES" dirty="0" smtClean="0"/>
              <a:t>a</a:t>
            </a:r>
            <a:r>
              <a:rPr lang="es-ES" dirty="0" smtClean="0"/>
              <a:t>. ¿Cómo </a:t>
            </a:r>
            <a:r>
              <a:rPr lang="es-ES" dirty="0"/>
              <a:t>se recogerán o </a:t>
            </a:r>
            <a:r>
              <a:rPr lang="es-ES" dirty="0" smtClean="0"/>
              <a:t>generarán los nuevos </a:t>
            </a:r>
            <a:r>
              <a:rPr lang="es-ES" dirty="0"/>
              <a:t>datos y/o cómo se reutilizarán </a:t>
            </a:r>
            <a:r>
              <a:rPr lang="es-ES" dirty="0" smtClean="0"/>
              <a:t>los datos </a:t>
            </a:r>
            <a:r>
              <a:rPr lang="es-ES" dirty="0"/>
              <a:t>existentes</a:t>
            </a:r>
            <a:r>
              <a:rPr lang="es-ES" dirty="0" smtClean="0"/>
              <a:t>?</a:t>
            </a:r>
          </a:p>
          <a:p>
            <a:r>
              <a:rPr lang="es-ES" dirty="0" smtClean="0"/>
              <a:t>b</a:t>
            </a:r>
            <a:r>
              <a:rPr lang="es-ES" dirty="0" smtClean="0"/>
              <a:t>. ¿</a:t>
            </a:r>
            <a:r>
              <a:rPr lang="es-ES" dirty="0"/>
              <a:t>Qué datos (por ejemplo, el tipo, los formatos y los volúmenes) se recogerán </a:t>
            </a:r>
            <a:r>
              <a:rPr lang="es-ES" dirty="0" smtClean="0"/>
              <a:t>o producirán</a:t>
            </a:r>
            <a:r>
              <a:rPr lang="es-ES" dirty="0" smtClean="0"/>
              <a:t>?</a:t>
            </a:r>
          </a:p>
          <a:p>
            <a:endParaRPr lang="es-ES" dirty="0" smtClean="0"/>
          </a:p>
          <a:p>
            <a:r>
              <a:rPr lang="es-ES" b="1" dirty="0" smtClean="0"/>
              <a:t>2. Documentación </a:t>
            </a:r>
            <a:r>
              <a:rPr lang="es-ES" b="1" dirty="0"/>
              <a:t>y calidad de los </a:t>
            </a:r>
            <a:r>
              <a:rPr lang="es-ES" b="1" dirty="0" smtClean="0"/>
              <a:t>datos</a:t>
            </a:r>
          </a:p>
          <a:p>
            <a:r>
              <a:rPr lang="es-ES" dirty="0" smtClean="0"/>
              <a:t>a</a:t>
            </a:r>
            <a:r>
              <a:rPr lang="es-ES" dirty="0" smtClean="0"/>
              <a:t>. ¿Qué </a:t>
            </a:r>
            <a:r>
              <a:rPr lang="es-ES" dirty="0"/>
              <a:t>metadatos y documentación (por ejemplo, la metodología de recogida de </a:t>
            </a:r>
            <a:r>
              <a:rPr lang="es-ES" dirty="0" smtClean="0"/>
              <a:t>datos </a:t>
            </a:r>
            <a:r>
              <a:rPr lang="es-ES" dirty="0"/>
              <a:t>y la forma de organizarlos) acompañarán a los </a:t>
            </a:r>
            <a:r>
              <a:rPr lang="es-ES" dirty="0" smtClean="0"/>
              <a:t>datos?</a:t>
            </a:r>
          </a:p>
          <a:p>
            <a:r>
              <a:rPr lang="es-ES" dirty="0" smtClean="0"/>
              <a:t>b</a:t>
            </a:r>
            <a:r>
              <a:rPr lang="es-ES" dirty="0" smtClean="0"/>
              <a:t>. ¿</a:t>
            </a:r>
            <a:r>
              <a:rPr lang="es-ES" dirty="0"/>
              <a:t>Qué medidas de control de calidad de los datos se utilizarán</a:t>
            </a:r>
            <a:r>
              <a:rPr lang="es-ES" dirty="0" smtClean="0"/>
              <a:t>?</a:t>
            </a:r>
          </a:p>
          <a:p>
            <a:endParaRPr lang="es-ES" dirty="0" smtClean="0"/>
          </a:p>
          <a:p>
            <a:r>
              <a:rPr lang="es-ES" b="1" dirty="0" smtClean="0"/>
              <a:t>3. Almacenamiento </a:t>
            </a:r>
            <a:r>
              <a:rPr lang="es-ES" b="1" dirty="0"/>
              <a:t>y copia de seguridad durante el proceso de </a:t>
            </a:r>
            <a:r>
              <a:rPr lang="es-ES" b="1" dirty="0" smtClean="0"/>
              <a:t>investigación</a:t>
            </a:r>
          </a:p>
          <a:p>
            <a:r>
              <a:rPr lang="es-ES" dirty="0" smtClean="0"/>
              <a:t>a</a:t>
            </a:r>
            <a:r>
              <a:rPr lang="es-ES" dirty="0" smtClean="0"/>
              <a:t>. ¿</a:t>
            </a:r>
            <a:r>
              <a:rPr lang="es-ES" dirty="0"/>
              <a:t>Cómo se almacenarán los datos y los metadatos y se harán copias </a:t>
            </a:r>
            <a:r>
              <a:rPr lang="es-ES" dirty="0" smtClean="0"/>
              <a:t>de seguridad </a:t>
            </a:r>
            <a:r>
              <a:rPr lang="es-ES" dirty="0"/>
              <a:t>durante el proceso de investigación</a:t>
            </a:r>
            <a:r>
              <a:rPr lang="es-ES" dirty="0" smtClean="0"/>
              <a:t>?</a:t>
            </a:r>
          </a:p>
          <a:p>
            <a:r>
              <a:rPr lang="es-ES" dirty="0" smtClean="0"/>
              <a:t>b</a:t>
            </a:r>
            <a:r>
              <a:rPr lang="es-ES" dirty="0" smtClean="0"/>
              <a:t>. ¿</a:t>
            </a:r>
            <a:r>
              <a:rPr lang="es-ES" dirty="0"/>
              <a:t>Cómo se cuidará la seguridad de los datos y la protección de los datos </a:t>
            </a:r>
            <a:r>
              <a:rPr lang="es-ES" dirty="0" smtClean="0"/>
              <a:t>sensibles </a:t>
            </a:r>
            <a:r>
              <a:rPr lang="es-ES" dirty="0"/>
              <a:t>durante la investigación</a:t>
            </a:r>
            <a:r>
              <a:rPr lang="es-ES" dirty="0" smtClean="0"/>
              <a:t>?</a:t>
            </a:r>
          </a:p>
          <a:p>
            <a:endParaRPr lang="es-ES" b="1" dirty="0" smtClean="0"/>
          </a:p>
          <a:p>
            <a:r>
              <a:rPr lang="es-ES" b="1" dirty="0" smtClean="0"/>
              <a:t>4</a:t>
            </a:r>
            <a:r>
              <a:rPr lang="es-ES" b="1" dirty="0"/>
              <a:t>. Requisitos legales y éticos, códigos de conducta</a:t>
            </a:r>
          </a:p>
          <a:p>
            <a:r>
              <a:rPr lang="es-ES" dirty="0"/>
              <a:t>a. Si se tratan datos personales, ¿cómo se garantizará el cumplimiento de la legislación sobre </a:t>
            </a:r>
            <a:r>
              <a:rPr lang="es-ES" dirty="0" smtClean="0"/>
              <a:t>datos </a:t>
            </a:r>
            <a:r>
              <a:rPr lang="es-ES" dirty="0"/>
              <a:t>personales y sobre seguridad de los datos?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21562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20789" y="0"/>
            <a:ext cx="8183100" cy="73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plan de gestión de datos 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343759" y="598142"/>
            <a:ext cx="864211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b="1" dirty="0"/>
              <a:t>4. Requisitos legales y éticos, códigos de conducta</a:t>
            </a:r>
          </a:p>
          <a:p>
            <a:r>
              <a:rPr lang="es-ES" dirty="0" smtClean="0"/>
              <a:t>b</a:t>
            </a:r>
            <a:r>
              <a:rPr lang="es-ES" dirty="0"/>
              <a:t>. ¿Cómo se gestionarán otras cuestiones legales, como los derechos </a:t>
            </a:r>
            <a:r>
              <a:rPr lang="es-ES" dirty="0" smtClean="0"/>
              <a:t>de propiedad </a:t>
            </a:r>
            <a:r>
              <a:rPr lang="es-ES" dirty="0"/>
              <a:t>intelectual y la titularidad? ¿Qué legislación es aplicable?</a:t>
            </a:r>
          </a:p>
          <a:p>
            <a:r>
              <a:rPr lang="es-ES" dirty="0"/>
              <a:t>c. ¿Cómo se tendrán en cuenta las posibles cuestiones éticas y se respetarán los </a:t>
            </a:r>
            <a:r>
              <a:rPr lang="es-ES" dirty="0" smtClean="0"/>
              <a:t>códigos </a:t>
            </a:r>
            <a:r>
              <a:rPr lang="es-ES" dirty="0"/>
              <a:t>de conducta?</a:t>
            </a:r>
          </a:p>
          <a:p>
            <a:r>
              <a:rPr lang="es-ES" dirty="0"/>
              <a:t> </a:t>
            </a:r>
          </a:p>
          <a:p>
            <a:r>
              <a:rPr lang="es-ES" b="1" dirty="0"/>
              <a:t>5. Intercambio de datos y conservación a largo plazo</a:t>
            </a:r>
          </a:p>
          <a:p>
            <a:endParaRPr lang="es-ES" dirty="0"/>
          </a:p>
          <a:p>
            <a:r>
              <a:rPr lang="es-ES" dirty="0" smtClean="0"/>
              <a:t>a</a:t>
            </a:r>
            <a:r>
              <a:rPr lang="es-ES" dirty="0"/>
              <a:t>. ¿Cómo y cuándo se compartirán los datos? ¿Existen </a:t>
            </a:r>
            <a:r>
              <a:rPr lang="es-ES" dirty="0" smtClean="0"/>
              <a:t>posibles restricciones </a:t>
            </a:r>
            <a:r>
              <a:rPr lang="es-ES" dirty="0"/>
              <a:t>para </a:t>
            </a:r>
            <a:r>
              <a:rPr lang="es-ES" dirty="0" smtClean="0"/>
              <a:t>compartir </a:t>
            </a:r>
            <a:r>
              <a:rPr lang="es-ES" dirty="0"/>
              <a:t>los datos o razones de embargo?</a:t>
            </a:r>
          </a:p>
          <a:p>
            <a:r>
              <a:rPr lang="es-ES" dirty="0" smtClean="0"/>
              <a:t>b</a:t>
            </a:r>
            <a:r>
              <a:rPr lang="es-ES" dirty="0"/>
              <a:t>. ¿Cómo se seleccionarán los datos para su conservación y dónde se conservarán a </a:t>
            </a:r>
            <a:r>
              <a:rPr lang="es-ES" dirty="0" smtClean="0"/>
              <a:t>largo </a:t>
            </a:r>
            <a:r>
              <a:rPr lang="es-ES" dirty="0"/>
              <a:t>plazo (por ejemplo, en un depósito o archivo de datos)?</a:t>
            </a:r>
          </a:p>
          <a:p>
            <a:r>
              <a:rPr lang="es-ES" dirty="0" smtClean="0"/>
              <a:t>c</a:t>
            </a:r>
            <a:r>
              <a:rPr lang="es-ES" dirty="0"/>
              <a:t>. ¿Qué métodos o herramientas informáticas se necesitarán para acceder a los 	datos y utilizarlos?</a:t>
            </a:r>
          </a:p>
          <a:p>
            <a:r>
              <a:rPr lang="es-ES" dirty="0" smtClean="0"/>
              <a:t>d</a:t>
            </a:r>
            <a:r>
              <a:rPr lang="es-ES" dirty="0"/>
              <a:t>. ¿Cómo se garantizará la aplicación de un identificador único y persistente (</a:t>
            </a:r>
            <a:r>
              <a:rPr lang="es-ES" dirty="0" err="1"/>
              <a:t>p.e</a:t>
            </a:r>
            <a:r>
              <a:rPr lang="es-ES" dirty="0"/>
              <a:t>. un </a:t>
            </a:r>
            <a:r>
              <a:rPr lang="es-ES" dirty="0" smtClean="0"/>
              <a:t>DOI</a:t>
            </a:r>
            <a:r>
              <a:rPr lang="es-ES" dirty="0"/>
              <a:t>) a cada conjunto de datos?</a:t>
            </a:r>
          </a:p>
          <a:p>
            <a:endParaRPr lang="es-ES" dirty="0"/>
          </a:p>
          <a:p>
            <a:pPr marL="342900" indent="-342900">
              <a:buAutoNum type="arabicPeriod" startAt="6"/>
            </a:pPr>
            <a:r>
              <a:rPr lang="es-ES" b="1" dirty="0"/>
              <a:t>Responsabilidades y recursos para la gestión de los </a:t>
            </a:r>
            <a:r>
              <a:rPr lang="es-ES" b="1" dirty="0" smtClean="0"/>
              <a:t>datos</a:t>
            </a:r>
            <a:r>
              <a:rPr lang="es-E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8628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4"/>
          <p:cNvSpPr txBox="1">
            <a:spLocks noGrp="1"/>
          </p:cNvSpPr>
          <p:nvPr>
            <p:ph type="title"/>
          </p:nvPr>
        </p:nvSpPr>
        <p:spPr>
          <a:xfrm>
            <a:off x="48910" y="0"/>
            <a:ext cx="76395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FFFFFF"/>
                </a:solidFill>
              </a:rPr>
              <a:t>Herramientas para un PGD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407" name="Google Shape;40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4335885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número de diapositiva 1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5453" y="567062"/>
            <a:ext cx="5828547" cy="3757431"/>
          </a:xfrm>
          <a:prstGeom prst="rect">
            <a:avLst/>
          </a:prstGeom>
        </p:spPr>
      </p:pic>
      <p:sp>
        <p:nvSpPr>
          <p:cNvPr id="15" name="Marcador de número de diapositiva 1"/>
          <p:cNvSpPr txBox="1">
            <a:spLocks/>
          </p:cNvSpPr>
          <p:nvPr/>
        </p:nvSpPr>
        <p:spPr>
          <a:xfrm>
            <a:off x="6610350" y="65087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B7C6D2B-2F4F-4606-A028-49E16D21A27B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164503" y="1275920"/>
            <a:ext cx="27913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Existen numerosas herramientas online  para la generación de PGD, en la figura adjunta se muestra una lista facilitada por el portal de </a:t>
            </a:r>
            <a:r>
              <a:rPr lang="es-ES" dirty="0" smtClean="0">
                <a:hlinkClick r:id="rId5"/>
              </a:rPr>
              <a:t>Elixir</a:t>
            </a:r>
            <a:r>
              <a:rPr lang="es-ES" dirty="0" smtClean="0"/>
              <a:t>.</a:t>
            </a:r>
          </a:p>
          <a:p>
            <a:r>
              <a:rPr lang="es-ES" dirty="0" smtClean="0"/>
              <a:t>Entre los </a:t>
            </a:r>
            <a:r>
              <a:rPr lang="es-ES" dirty="0" err="1" smtClean="0"/>
              <a:t>ams</a:t>
            </a:r>
            <a:r>
              <a:rPr lang="es-ES" dirty="0" smtClean="0"/>
              <a:t> utilizados están el </a:t>
            </a:r>
            <a:r>
              <a:rPr lang="es-ES" dirty="0" err="1" smtClean="0">
                <a:hlinkClick r:id="rId6"/>
              </a:rPr>
              <a:t>DMPonline</a:t>
            </a:r>
            <a:r>
              <a:rPr lang="es-ES" dirty="0" smtClean="0"/>
              <a:t> del Digital </a:t>
            </a:r>
            <a:r>
              <a:rPr lang="es-ES" dirty="0" err="1" smtClean="0"/>
              <a:t>Curation</a:t>
            </a:r>
            <a:r>
              <a:rPr lang="es-ES" dirty="0" smtClean="0"/>
              <a:t> Centre, </a:t>
            </a:r>
            <a:r>
              <a:rPr lang="es-ES" dirty="0" smtClean="0">
                <a:hlinkClick r:id="rId7"/>
              </a:rPr>
              <a:t>Argos</a:t>
            </a:r>
            <a:r>
              <a:rPr lang="es-ES" dirty="0" smtClean="0"/>
              <a:t> de </a:t>
            </a:r>
            <a:r>
              <a:rPr lang="es-ES" dirty="0" err="1" smtClean="0"/>
              <a:t>OpenAire</a:t>
            </a:r>
            <a:r>
              <a:rPr lang="es-ES" dirty="0" smtClean="0"/>
              <a:t> y el </a:t>
            </a:r>
            <a:r>
              <a:rPr lang="es-ES" dirty="0" smtClean="0">
                <a:hlinkClick r:id="rId8"/>
              </a:rPr>
              <a:t>Data </a:t>
            </a:r>
            <a:r>
              <a:rPr lang="es-ES" dirty="0" err="1" smtClean="0">
                <a:hlinkClick r:id="rId8"/>
              </a:rPr>
              <a:t>Steward</a:t>
            </a:r>
            <a:r>
              <a:rPr lang="es-ES" dirty="0" smtClean="0">
                <a:hlinkClick r:id="rId8"/>
              </a:rPr>
              <a:t> </a:t>
            </a:r>
            <a:r>
              <a:rPr lang="es-ES" dirty="0" err="1" smtClean="0">
                <a:hlinkClick r:id="rId8"/>
              </a:rPr>
              <a:t>Wizard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vent Facilitation">
  <a:themeElements>
    <a:clrScheme name="Simple Light">
      <a:dk1>
        <a:srgbClr val="F0EBD9"/>
      </a:dk1>
      <a:lt1>
        <a:srgbClr val="0E101A"/>
      </a:lt1>
      <a:dk2>
        <a:srgbClr val="FEFFAA"/>
      </a:dk2>
      <a:lt2>
        <a:srgbClr val="799B7A"/>
      </a:lt2>
      <a:accent1>
        <a:srgbClr val="B9E1DB"/>
      </a:accent1>
      <a:accent2>
        <a:srgbClr val="F55802"/>
      </a:accent2>
      <a:accent3>
        <a:srgbClr val="EFA3B1"/>
      </a:accent3>
      <a:accent4>
        <a:srgbClr val="F2D519"/>
      </a:accent4>
      <a:accent5>
        <a:srgbClr val="B6D5C6"/>
      </a:accent5>
      <a:accent6>
        <a:srgbClr val="41658A"/>
      </a:accent6>
      <a:hlink>
        <a:srgbClr val="6F259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1014</Words>
  <Application>Microsoft Office PowerPoint</Application>
  <PresentationFormat>Presentación en pantalla (16:9)</PresentationFormat>
  <Paragraphs>107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Roboto Black</vt:lpstr>
      <vt:lpstr>Arial</vt:lpstr>
      <vt:lpstr>Times New Roman</vt:lpstr>
      <vt:lpstr>Wingdings</vt:lpstr>
      <vt:lpstr>Roboto</vt:lpstr>
      <vt:lpstr>Roboto Light</vt:lpstr>
      <vt:lpstr>Calibri</vt:lpstr>
      <vt:lpstr>Event Facilitation</vt:lpstr>
      <vt:lpstr>Datos de investigación en abierto </vt:lpstr>
      <vt:lpstr>Itinerario</vt:lpstr>
      <vt:lpstr>La gestión de datos de investigación</vt:lpstr>
      <vt:lpstr>El plan de gestión de datos </vt:lpstr>
      <vt:lpstr>El plan de gestión de datos </vt:lpstr>
      <vt:lpstr>El plan de gestión de datos </vt:lpstr>
      <vt:lpstr>El plan de gestión de datos </vt:lpstr>
      <vt:lpstr>El plan de gestión de datos </vt:lpstr>
      <vt:lpstr>Herramientas para un PGD</vt:lpstr>
      <vt:lpstr>Rúbricas de evaluación PGD</vt:lpstr>
      <vt:lpstr>¿Qué tenemos y qué nos falta para un PGD? </vt:lpstr>
      <vt:lpstr>Seguimos el 29-11 sincrónica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de investigación en abierto </dc:title>
  <cp:lastModifiedBy>ABC</cp:lastModifiedBy>
  <cp:revision>9</cp:revision>
  <dcterms:modified xsi:type="dcterms:W3CDTF">2024-11-19T12:34:08Z</dcterms:modified>
</cp:coreProperties>
</file>