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7" r:id="rId6"/>
    <p:sldId id="261" r:id="rId7"/>
    <p:sldId id="269" r:id="rId8"/>
    <p:sldId id="270" r:id="rId9"/>
    <p:sldId id="262" r:id="rId10"/>
    <p:sldId id="263" r:id="rId11"/>
    <p:sldId id="271" r:id="rId12"/>
    <p:sldId id="273" r:id="rId13"/>
    <p:sldId id="274" r:id="rId14"/>
    <p:sldId id="264" r:id="rId15"/>
    <p:sldId id="265" r:id="rId16"/>
    <p:sldId id="266" r:id="rId17"/>
  </p:sldIdLst>
  <p:sldSz cx="9144000" cy="5143500" type="screen16x9"/>
  <p:notesSz cx="6858000" cy="9144000"/>
  <p:embeddedFontLst>
    <p:embeddedFont>
      <p:font typeface="Lora" panose="020B0604020202020204" charset="0"/>
      <p:regular r:id="rId19"/>
      <p:bold r:id="rId20"/>
      <p:italic r:id="rId21"/>
      <p:boldItalic r:id="rId22"/>
    </p:embeddedFont>
    <p:embeddedFont>
      <p:font typeface="Roboto Black" panose="020B0604020202020204" charset="0"/>
      <p:bold r:id="rId23"/>
      <p:boldItalic r:id="rId24"/>
    </p:embeddedFont>
    <p:embeddedFont>
      <p:font typeface="Roboto" panose="020B0604020202020204" charset="0"/>
      <p:regular r:id="rId25"/>
      <p:bold r:id="rId26"/>
      <p:italic r:id="rId27"/>
      <p:boldItalic r:id="rId28"/>
    </p:embeddedFont>
    <p:embeddedFont>
      <p:font typeface="Roboto Light" panose="020B0604020202020204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theme" Target="theme/theme1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d5b7211d3e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2d5b7211d3e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d5b75fc5f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2d5b75fc5f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d5b75fc5f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2d5b75fc5f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80102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d5b75fc5f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2d5b75fc5f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8714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d5b75fc5f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2d5b75fc5f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6200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2d5b75fc5f0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2d5b75fc5f0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2d5b7211d3e_0_4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2d5b7211d3e_0_4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2d5b7211d3e_0_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2d5b7211d3e_0_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d5b7211d3e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2d5b7211d3e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2d5b7211d3e_0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2d5b7211d3e_0_4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2d5b75fc5f0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2d5b75fc5f0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0693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d5b7211d3e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2d5b7211d3e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d5b7211d3e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2d5b7211d3e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0171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d5b7211d3e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2d5b7211d3e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0914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d5b75fc5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2d5b75fc5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 section dividers">
  <p:cSld name="CUSTOM_1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23675" y="3913000"/>
            <a:ext cx="35757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2"/>
          </p:nvPr>
        </p:nvSpPr>
        <p:spPr>
          <a:xfrm>
            <a:off x="723675" y="3518125"/>
            <a:ext cx="32724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3"/>
          </p:nvPr>
        </p:nvSpPr>
        <p:spPr>
          <a:xfrm>
            <a:off x="4695750" y="3913000"/>
            <a:ext cx="26655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6"/>
          </p:nvPr>
        </p:nvSpPr>
        <p:spPr>
          <a:xfrm rot="-5400000">
            <a:off x="7076550" y="4568500"/>
            <a:ext cx="822900" cy="2457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7"/>
          </p:nvPr>
        </p:nvSpPr>
        <p:spPr>
          <a:xfrm rot="-5400000">
            <a:off x="7071825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9"/>
          </p:nvPr>
        </p:nvSpPr>
        <p:spPr>
          <a:xfrm rot="-5400000">
            <a:off x="7294517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4"/>
          </p:nvPr>
        </p:nvSpPr>
        <p:spPr>
          <a:xfrm rot="-5400000">
            <a:off x="7170763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5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7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subTitle" idx="21"/>
          </p:nvPr>
        </p:nvSpPr>
        <p:spPr>
          <a:xfrm rot="-5400000">
            <a:off x="8348950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"/>
          <p:cNvSpPr txBox="1">
            <a:spLocks noGrp="1"/>
          </p:cNvSpPr>
          <p:nvPr>
            <p:ph type="subTitle" idx="22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"/>
          <p:cNvSpPr txBox="1">
            <a:spLocks noGrp="1"/>
          </p:cNvSpPr>
          <p:nvPr>
            <p:ph type="subTitle" idx="23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25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"/>
          <p:cNvSpPr txBox="1">
            <a:spLocks noGrp="1"/>
          </p:cNvSpPr>
          <p:nvPr>
            <p:ph type="subTitle" idx="26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"/>
          <p:cNvSpPr txBox="1">
            <a:spLocks noGrp="1"/>
          </p:cNvSpPr>
          <p:nvPr>
            <p:ph type="subTitle" idx="27"/>
          </p:nvPr>
        </p:nvSpPr>
        <p:spPr>
          <a:xfrm rot="-5400000">
            <a:off x="6668850" y="2448450"/>
            <a:ext cx="1642800" cy="2466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"/>
          <p:cNvSpPr txBox="1">
            <a:spLocks noGrp="1"/>
          </p:cNvSpPr>
          <p:nvPr>
            <p:ph type="subTitle" idx="28"/>
          </p:nvPr>
        </p:nvSpPr>
        <p:spPr>
          <a:xfrm rot="-5400000">
            <a:off x="6930126" y="2447400"/>
            <a:ext cx="1642800" cy="2487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29"/>
          </p:nvPr>
        </p:nvSpPr>
        <p:spPr>
          <a:xfrm rot="-5400000">
            <a:off x="7435629" y="2445450"/>
            <a:ext cx="1642800" cy="2526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ubTitle" idx="30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797">
          <p15:clr>
            <a:srgbClr val="E46962"/>
          </p15:clr>
        </p15:guide>
        <p15:guide id="6" pos="4956">
          <p15:clr>
            <a:srgbClr val="E46962"/>
          </p15:clr>
        </p15:guide>
        <p15:guide id="7" pos="5116">
          <p15:clr>
            <a:srgbClr val="E46962"/>
          </p15:clr>
        </p15:guide>
        <p15:guide id="8" pos="5276">
          <p15:clr>
            <a:srgbClr val="E46962"/>
          </p15:clr>
        </p15:guide>
        <p15:guide id="9" pos="5442">
          <p15:clr>
            <a:srgbClr val="E46962"/>
          </p15:clr>
        </p15:guide>
        <p15:guide id="10" pos="5595">
          <p15:clr>
            <a:srgbClr val="E46962"/>
          </p15:clr>
        </p15:guide>
        <p15:guide id="11" pos="390">
          <p15:clr>
            <a:srgbClr val="E46962"/>
          </p15:clr>
        </p15:guide>
        <p15:guide id="12" pos="5760">
          <p15:clr>
            <a:srgbClr val="E46962"/>
          </p15:clr>
        </p15:guide>
        <p15:guide id="13" orient="horz" pos="168">
          <p15:clr>
            <a:srgbClr val="E46962"/>
          </p15:clr>
        </p15:guide>
        <p15:guide id="14" orient="horz" pos="3167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CUSTOM_1_2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2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2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CUSTOM_1_1_2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CUSTOM_1_1_1_2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4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14"/>
          <p:cNvSpPr txBox="1">
            <a:spLocks noGrp="1"/>
          </p:cNvSpPr>
          <p:nvPr>
            <p:ph type="body" idx="1"/>
          </p:nvPr>
        </p:nvSpPr>
        <p:spPr>
          <a:xfrm>
            <a:off x="118125" y="2342475"/>
            <a:ext cx="88899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CUSTOM_1_1_1_1_2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5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15"/>
          <p:cNvSpPr txBox="1">
            <a:spLocks noGrp="1"/>
          </p:cNvSpPr>
          <p:nvPr>
            <p:ph type="body" idx="1"/>
          </p:nvPr>
        </p:nvSpPr>
        <p:spPr>
          <a:xfrm>
            <a:off x="118125" y="2342475"/>
            <a:ext cx="4014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61" name="Google Shape;261;p15"/>
          <p:cNvSpPr txBox="1">
            <a:spLocks noGrp="1"/>
          </p:cNvSpPr>
          <p:nvPr>
            <p:ph type="body" idx="2"/>
          </p:nvPr>
        </p:nvSpPr>
        <p:spPr>
          <a:xfrm>
            <a:off x="4993425" y="2342475"/>
            <a:ext cx="4014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_1_1_1_1_1_2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6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one column text">
  <p:cSld name="CUSTOM_1_1_1_1_1_1_2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7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17"/>
          <p:cNvSpPr txBox="1">
            <a:spLocks noGrp="1"/>
          </p:cNvSpPr>
          <p:nvPr>
            <p:ph type="body" idx="1"/>
          </p:nvPr>
        </p:nvSpPr>
        <p:spPr>
          <a:xfrm>
            <a:off x="118125" y="3285000"/>
            <a:ext cx="72429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67" name="Google Shape;267;p17"/>
          <p:cNvSpPr txBox="1">
            <a:spLocks noGrp="1"/>
          </p:cNvSpPr>
          <p:nvPr>
            <p:ph type="subTitle" idx="2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CUSTOM_1_1_1_1_1_1_1_2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8"/>
          <p:cNvSpPr txBox="1">
            <a:spLocks noGrp="1"/>
          </p:cNvSpPr>
          <p:nvPr>
            <p:ph type="title"/>
          </p:nvPr>
        </p:nvSpPr>
        <p:spPr>
          <a:xfrm>
            <a:off x="127050" y="1227600"/>
            <a:ext cx="8889900" cy="26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section title and description">
  <p:cSld name="CUSTOM_1_1_1_1_1_1_1_1_2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9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19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USTOM_1_2_1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0"/>
          <p:cNvSpPr txBox="1">
            <a:spLocks noGrp="1"/>
          </p:cNvSpPr>
          <p:nvPr>
            <p:ph type="body" idx="1"/>
          </p:nvPr>
        </p:nvSpPr>
        <p:spPr>
          <a:xfrm>
            <a:off x="118125" y="1150325"/>
            <a:ext cx="8908500" cy="39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CUSTOM_1_1_2_1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1"/>
          <p:cNvSpPr txBox="1">
            <a:spLocks noGrp="1"/>
          </p:cNvSpPr>
          <p:nvPr>
            <p:ph type="title"/>
          </p:nvPr>
        </p:nvSpPr>
        <p:spPr>
          <a:xfrm>
            <a:off x="118125" y="1642500"/>
            <a:ext cx="3090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21"/>
          <p:cNvSpPr txBox="1">
            <a:spLocks noGrp="1"/>
          </p:cNvSpPr>
          <p:nvPr>
            <p:ph type="body" idx="1"/>
          </p:nvPr>
        </p:nvSpPr>
        <p:spPr>
          <a:xfrm>
            <a:off x="4457450" y="1642500"/>
            <a:ext cx="42510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_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2">
  <p:cSld name="CUSTOM_1_1_2_2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3">
  <p:cSld name="CUSTOM_1_1_1_2_1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4">
  <p:cSld name="CUSTOM_1_1_1_1_2_1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5">
  <p:cSld name="CUSTOM_1_1_1_1_1_2_1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6">
  <p:cSld name="CUSTOM_1_1_1_1_1_1_2_1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7">
  <p:cSld name="CUSTOM_1_1_1_1_1_1_1_2_1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8">
  <p:cSld name="CUSTOM_1_1_1_1_1_1_1_1_2_1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CUSTOM_1_1_1_2_1_1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0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30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30"/>
          <p:cNvSpPr txBox="1">
            <a:spLocks noGrp="1"/>
          </p:cNvSpPr>
          <p:nvPr>
            <p:ph type="subTitle" idx="2"/>
          </p:nvPr>
        </p:nvSpPr>
        <p:spPr>
          <a:xfrm>
            <a:off x="3153878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30"/>
          <p:cNvSpPr txBox="1">
            <a:spLocks noGrp="1"/>
          </p:cNvSpPr>
          <p:nvPr>
            <p:ph type="subTitle" idx="3"/>
          </p:nvPr>
        </p:nvSpPr>
        <p:spPr>
          <a:xfrm>
            <a:off x="6189630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30"/>
          <p:cNvSpPr txBox="1">
            <a:spLocks noGrp="1"/>
          </p:cNvSpPr>
          <p:nvPr>
            <p:ph type="subTitle" idx="4"/>
          </p:nvPr>
        </p:nvSpPr>
        <p:spPr>
          <a:xfrm>
            <a:off x="118125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30"/>
          <p:cNvSpPr txBox="1">
            <a:spLocks noGrp="1"/>
          </p:cNvSpPr>
          <p:nvPr>
            <p:ph type="subTitle" idx="5"/>
          </p:nvPr>
        </p:nvSpPr>
        <p:spPr>
          <a:xfrm>
            <a:off x="3153878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30"/>
          <p:cNvSpPr txBox="1">
            <a:spLocks noGrp="1"/>
          </p:cNvSpPr>
          <p:nvPr>
            <p:ph type="subTitle" idx="6"/>
          </p:nvPr>
        </p:nvSpPr>
        <p:spPr>
          <a:xfrm>
            <a:off x="6189630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CUSTOM_1_1_1_1_2_1_1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31"/>
          <p:cNvSpPr txBox="1">
            <a:spLocks noGrp="1"/>
          </p:cNvSpPr>
          <p:nvPr>
            <p:ph type="body" idx="1"/>
          </p:nvPr>
        </p:nvSpPr>
        <p:spPr>
          <a:xfrm>
            <a:off x="118125" y="2124100"/>
            <a:ext cx="2616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97" name="Google Shape;297;p31"/>
          <p:cNvSpPr>
            <a:spLocks noGrp="1"/>
          </p:cNvSpPr>
          <p:nvPr>
            <p:ph type="pic" idx="2"/>
          </p:nvPr>
        </p:nvSpPr>
        <p:spPr>
          <a:xfrm>
            <a:off x="2921875" y="2124100"/>
            <a:ext cx="6086100" cy="2905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CUSTOM_1_1_1_1_1_2_1_1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2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32"/>
          <p:cNvSpPr txBox="1">
            <a:spLocks noGrp="1"/>
          </p:cNvSpPr>
          <p:nvPr>
            <p:ph type="subTitle" idx="1"/>
          </p:nvPr>
        </p:nvSpPr>
        <p:spPr>
          <a:xfrm>
            <a:off x="638963" y="2031450"/>
            <a:ext cx="3571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32"/>
          <p:cNvSpPr txBox="1">
            <a:spLocks noGrp="1"/>
          </p:cNvSpPr>
          <p:nvPr>
            <p:ph type="body" idx="2"/>
          </p:nvPr>
        </p:nvSpPr>
        <p:spPr>
          <a:xfrm>
            <a:off x="638963" y="3285000"/>
            <a:ext cx="35715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02" name="Google Shape;302;p32"/>
          <p:cNvSpPr txBox="1">
            <a:spLocks noGrp="1"/>
          </p:cNvSpPr>
          <p:nvPr>
            <p:ph type="subTitle" idx="3"/>
          </p:nvPr>
        </p:nvSpPr>
        <p:spPr>
          <a:xfrm>
            <a:off x="5008438" y="2031450"/>
            <a:ext cx="3571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32"/>
          <p:cNvSpPr txBox="1">
            <a:spLocks noGrp="1"/>
          </p:cNvSpPr>
          <p:nvPr>
            <p:ph type="body" idx="4"/>
          </p:nvPr>
        </p:nvSpPr>
        <p:spPr>
          <a:xfrm>
            <a:off x="5008438" y="3285000"/>
            <a:ext cx="35715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_1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2" name="Google Shape;72;p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3" name="Google Shape;73;p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>
            <a:endParaRPr/>
          </a:p>
        </p:txBody>
      </p:sp>
      <p:sp>
        <p:nvSpPr>
          <p:cNvPr id="74" name="Google Shape;7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CUSTOM_1_1_1_1_1_1_2_1_1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3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33"/>
          <p:cNvSpPr txBox="1">
            <a:spLocks noGrp="1"/>
          </p:cNvSpPr>
          <p:nvPr>
            <p:ph type="subTitle" idx="1"/>
          </p:nvPr>
        </p:nvSpPr>
        <p:spPr>
          <a:xfrm>
            <a:off x="638963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33"/>
          <p:cNvSpPr txBox="1">
            <a:spLocks noGrp="1"/>
          </p:cNvSpPr>
          <p:nvPr>
            <p:ph type="body" idx="2"/>
          </p:nvPr>
        </p:nvSpPr>
        <p:spPr>
          <a:xfrm>
            <a:off x="638963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08" name="Google Shape;308;p33"/>
          <p:cNvSpPr txBox="1">
            <a:spLocks noGrp="1"/>
          </p:cNvSpPr>
          <p:nvPr>
            <p:ph type="subTitle" idx="3"/>
          </p:nvPr>
        </p:nvSpPr>
        <p:spPr>
          <a:xfrm>
            <a:off x="3448098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33"/>
          <p:cNvSpPr txBox="1">
            <a:spLocks noGrp="1"/>
          </p:cNvSpPr>
          <p:nvPr>
            <p:ph type="body" idx="4"/>
          </p:nvPr>
        </p:nvSpPr>
        <p:spPr>
          <a:xfrm>
            <a:off x="3448098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0" name="Google Shape;310;p33"/>
          <p:cNvSpPr txBox="1">
            <a:spLocks noGrp="1"/>
          </p:cNvSpPr>
          <p:nvPr>
            <p:ph type="subTitle" idx="5"/>
          </p:nvPr>
        </p:nvSpPr>
        <p:spPr>
          <a:xfrm>
            <a:off x="6202551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33"/>
          <p:cNvSpPr txBox="1">
            <a:spLocks noGrp="1"/>
          </p:cNvSpPr>
          <p:nvPr>
            <p:ph type="body" idx="6"/>
          </p:nvPr>
        </p:nvSpPr>
        <p:spPr>
          <a:xfrm>
            <a:off x="6202551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CUSTOM_1_1_1_1_1_1_1_2_1_1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4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54117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34"/>
          <p:cNvSpPr txBox="1">
            <a:spLocks noGrp="1"/>
          </p:cNvSpPr>
          <p:nvPr>
            <p:ph type="body" idx="2"/>
          </p:nvPr>
        </p:nvSpPr>
        <p:spPr>
          <a:xfrm>
            <a:off x="54117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6" name="Google Shape;316;p34"/>
          <p:cNvSpPr txBox="1">
            <a:spLocks noGrp="1"/>
          </p:cNvSpPr>
          <p:nvPr>
            <p:ph type="subTitle" idx="3"/>
          </p:nvPr>
        </p:nvSpPr>
        <p:spPr>
          <a:xfrm>
            <a:off x="2661138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34"/>
          <p:cNvSpPr txBox="1">
            <a:spLocks noGrp="1"/>
          </p:cNvSpPr>
          <p:nvPr>
            <p:ph type="body" idx="4"/>
          </p:nvPr>
        </p:nvSpPr>
        <p:spPr>
          <a:xfrm>
            <a:off x="2661138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8" name="Google Shape;318;p34"/>
          <p:cNvSpPr txBox="1">
            <a:spLocks noGrp="1"/>
          </p:cNvSpPr>
          <p:nvPr>
            <p:ph type="subTitle" idx="5"/>
          </p:nvPr>
        </p:nvSpPr>
        <p:spPr>
          <a:xfrm>
            <a:off x="476543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34"/>
          <p:cNvSpPr txBox="1">
            <a:spLocks noGrp="1"/>
          </p:cNvSpPr>
          <p:nvPr>
            <p:ph type="body" idx="6"/>
          </p:nvPr>
        </p:nvSpPr>
        <p:spPr>
          <a:xfrm>
            <a:off x="476543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20" name="Google Shape;320;p34"/>
          <p:cNvSpPr txBox="1">
            <a:spLocks noGrp="1"/>
          </p:cNvSpPr>
          <p:nvPr>
            <p:ph type="subTitle" idx="7"/>
          </p:nvPr>
        </p:nvSpPr>
        <p:spPr>
          <a:xfrm>
            <a:off x="686973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34"/>
          <p:cNvSpPr txBox="1">
            <a:spLocks noGrp="1"/>
          </p:cNvSpPr>
          <p:nvPr>
            <p:ph type="body" idx="8"/>
          </p:nvPr>
        </p:nvSpPr>
        <p:spPr>
          <a:xfrm>
            <a:off x="686973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CUSTOM_1_1_1_1_1_1_1_1_2_1_1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5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35"/>
          <p:cNvSpPr>
            <a:spLocks noGrp="1"/>
          </p:cNvSpPr>
          <p:nvPr>
            <p:ph type="pic" idx="2"/>
          </p:nvPr>
        </p:nvSpPr>
        <p:spPr>
          <a:xfrm>
            <a:off x="118075" y="1318850"/>
            <a:ext cx="8889900" cy="37104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CUSTOM_1_2_3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6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36"/>
          <p:cNvSpPr txBox="1">
            <a:spLocks noGrp="1"/>
          </p:cNvSpPr>
          <p:nvPr>
            <p:ph type="subTitle" idx="1"/>
          </p:nvPr>
        </p:nvSpPr>
        <p:spPr>
          <a:xfrm>
            <a:off x="158263" y="2008900"/>
            <a:ext cx="43170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36"/>
          <p:cNvSpPr txBox="1">
            <a:spLocks noGrp="1"/>
          </p:cNvSpPr>
          <p:nvPr>
            <p:ph type="body" idx="2"/>
          </p:nvPr>
        </p:nvSpPr>
        <p:spPr>
          <a:xfrm>
            <a:off x="158275" y="2392475"/>
            <a:ext cx="43170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29" name="Google Shape;329;p36"/>
          <p:cNvSpPr>
            <a:spLocks noGrp="1"/>
          </p:cNvSpPr>
          <p:nvPr>
            <p:ph type="pic" idx="3"/>
          </p:nvPr>
        </p:nvSpPr>
        <p:spPr>
          <a:xfrm>
            <a:off x="158263" y="2816950"/>
            <a:ext cx="43170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30" name="Google Shape;330;p36"/>
          <p:cNvSpPr txBox="1">
            <a:spLocks noGrp="1"/>
          </p:cNvSpPr>
          <p:nvPr>
            <p:ph type="subTitle" idx="4"/>
          </p:nvPr>
        </p:nvSpPr>
        <p:spPr>
          <a:xfrm>
            <a:off x="4668738" y="2008900"/>
            <a:ext cx="43170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36"/>
          <p:cNvSpPr txBox="1">
            <a:spLocks noGrp="1"/>
          </p:cNvSpPr>
          <p:nvPr>
            <p:ph type="body" idx="5"/>
          </p:nvPr>
        </p:nvSpPr>
        <p:spPr>
          <a:xfrm>
            <a:off x="4668750" y="2392475"/>
            <a:ext cx="43170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32" name="Google Shape;332;p36"/>
          <p:cNvSpPr>
            <a:spLocks noGrp="1"/>
          </p:cNvSpPr>
          <p:nvPr>
            <p:ph type="pic" idx="6"/>
          </p:nvPr>
        </p:nvSpPr>
        <p:spPr>
          <a:xfrm>
            <a:off x="4668738" y="2816950"/>
            <a:ext cx="43170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CUSTOM_1_1_2_3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7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37"/>
          <p:cNvSpPr txBox="1">
            <a:spLocks noGrp="1"/>
          </p:cNvSpPr>
          <p:nvPr>
            <p:ph type="subTitle" idx="1"/>
          </p:nvPr>
        </p:nvSpPr>
        <p:spPr>
          <a:xfrm>
            <a:off x="158276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37"/>
          <p:cNvSpPr txBox="1">
            <a:spLocks noGrp="1"/>
          </p:cNvSpPr>
          <p:nvPr>
            <p:ph type="body" idx="2"/>
          </p:nvPr>
        </p:nvSpPr>
        <p:spPr>
          <a:xfrm>
            <a:off x="158275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37" name="Google Shape;337;p37"/>
          <p:cNvSpPr>
            <a:spLocks noGrp="1"/>
          </p:cNvSpPr>
          <p:nvPr>
            <p:ph type="pic" idx="3"/>
          </p:nvPr>
        </p:nvSpPr>
        <p:spPr>
          <a:xfrm>
            <a:off x="158276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38" name="Google Shape;338;p37"/>
          <p:cNvSpPr txBox="1">
            <a:spLocks noGrp="1"/>
          </p:cNvSpPr>
          <p:nvPr>
            <p:ph type="subTitle" idx="4"/>
          </p:nvPr>
        </p:nvSpPr>
        <p:spPr>
          <a:xfrm>
            <a:off x="3150973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37"/>
          <p:cNvSpPr txBox="1">
            <a:spLocks noGrp="1"/>
          </p:cNvSpPr>
          <p:nvPr>
            <p:ph type="body" idx="5"/>
          </p:nvPr>
        </p:nvSpPr>
        <p:spPr>
          <a:xfrm>
            <a:off x="3150973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40" name="Google Shape;340;p37"/>
          <p:cNvSpPr>
            <a:spLocks noGrp="1"/>
          </p:cNvSpPr>
          <p:nvPr>
            <p:ph type="pic" idx="6"/>
          </p:nvPr>
        </p:nvSpPr>
        <p:spPr>
          <a:xfrm>
            <a:off x="3150973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41" name="Google Shape;341;p37"/>
          <p:cNvSpPr txBox="1">
            <a:spLocks noGrp="1"/>
          </p:cNvSpPr>
          <p:nvPr>
            <p:ph type="subTitle" idx="7"/>
          </p:nvPr>
        </p:nvSpPr>
        <p:spPr>
          <a:xfrm>
            <a:off x="6143673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37"/>
          <p:cNvSpPr txBox="1">
            <a:spLocks noGrp="1"/>
          </p:cNvSpPr>
          <p:nvPr>
            <p:ph type="body" idx="8"/>
          </p:nvPr>
        </p:nvSpPr>
        <p:spPr>
          <a:xfrm>
            <a:off x="6143674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43" name="Google Shape;343;p37"/>
          <p:cNvSpPr>
            <a:spLocks noGrp="1"/>
          </p:cNvSpPr>
          <p:nvPr>
            <p:ph type="pic" idx="9"/>
          </p:nvPr>
        </p:nvSpPr>
        <p:spPr>
          <a:xfrm>
            <a:off x="6143673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CUSTOM_1_1_1_2_2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8"/>
          <p:cNvSpPr>
            <a:spLocks noGrp="1"/>
          </p:cNvSpPr>
          <p:nvPr>
            <p:ph type="pic" idx="2"/>
          </p:nvPr>
        </p:nvSpPr>
        <p:spPr>
          <a:xfrm>
            <a:off x="118075" y="114300"/>
            <a:ext cx="8889900" cy="49149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CUSTOM_1_1_1_1_2_2"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9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39"/>
          <p:cNvSpPr>
            <a:spLocks noGrp="1"/>
          </p:cNvSpPr>
          <p:nvPr>
            <p:ph type="pic" idx="2"/>
          </p:nvPr>
        </p:nvSpPr>
        <p:spPr>
          <a:xfrm>
            <a:off x="158275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49" name="Google Shape;349;p39"/>
          <p:cNvSpPr>
            <a:spLocks noGrp="1"/>
          </p:cNvSpPr>
          <p:nvPr>
            <p:ph type="pic" idx="3"/>
          </p:nvPr>
        </p:nvSpPr>
        <p:spPr>
          <a:xfrm>
            <a:off x="3150974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0" name="Google Shape;350;p39"/>
          <p:cNvSpPr>
            <a:spLocks noGrp="1"/>
          </p:cNvSpPr>
          <p:nvPr>
            <p:ph type="pic" idx="4"/>
          </p:nvPr>
        </p:nvSpPr>
        <p:spPr>
          <a:xfrm>
            <a:off x="6143675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1" name="Google Shape;351;p39"/>
          <p:cNvSpPr>
            <a:spLocks noGrp="1"/>
          </p:cNvSpPr>
          <p:nvPr>
            <p:ph type="pic" idx="5"/>
          </p:nvPr>
        </p:nvSpPr>
        <p:spPr>
          <a:xfrm>
            <a:off x="158275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2" name="Google Shape;352;p39"/>
          <p:cNvSpPr>
            <a:spLocks noGrp="1"/>
          </p:cNvSpPr>
          <p:nvPr>
            <p:ph type="pic" idx="6"/>
          </p:nvPr>
        </p:nvSpPr>
        <p:spPr>
          <a:xfrm>
            <a:off x="3150974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3" name="Google Shape;353;p39"/>
          <p:cNvSpPr>
            <a:spLocks noGrp="1"/>
          </p:cNvSpPr>
          <p:nvPr>
            <p:ph type="pic" idx="7"/>
          </p:nvPr>
        </p:nvSpPr>
        <p:spPr>
          <a:xfrm>
            <a:off x="6143675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4" name="Google Shape;354;p39"/>
          <p:cNvSpPr>
            <a:spLocks noGrp="1"/>
          </p:cNvSpPr>
          <p:nvPr>
            <p:ph type="pic" idx="8"/>
          </p:nvPr>
        </p:nvSpPr>
        <p:spPr>
          <a:xfrm>
            <a:off x="158275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5" name="Google Shape;355;p39"/>
          <p:cNvSpPr>
            <a:spLocks noGrp="1"/>
          </p:cNvSpPr>
          <p:nvPr>
            <p:ph type="pic" idx="9"/>
          </p:nvPr>
        </p:nvSpPr>
        <p:spPr>
          <a:xfrm>
            <a:off x="3150974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6" name="Google Shape;356;p39"/>
          <p:cNvSpPr>
            <a:spLocks noGrp="1"/>
          </p:cNvSpPr>
          <p:nvPr>
            <p:ph type="pic" idx="13"/>
          </p:nvPr>
        </p:nvSpPr>
        <p:spPr>
          <a:xfrm>
            <a:off x="6143675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 with section dividers">
  <p:cSld name="CUSTOM_1_1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"/>
          <p:cNvSpPr txBox="1">
            <a:spLocks noGrp="1"/>
          </p:cNvSpPr>
          <p:nvPr>
            <p:ph type="title"/>
          </p:nvPr>
        </p:nvSpPr>
        <p:spPr>
          <a:xfrm>
            <a:off x="1031075" y="114300"/>
            <a:ext cx="64428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6"/>
          <p:cNvSpPr txBox="1">
            <a:spLocks noGrp="1"/>
          </p:cNvSpPr>
          <p:nvPr>
            <p:ph type="subTitle" idx="1"/>
          </p:nvPr>
        </p:nvSpPr>
        <p:spPr>
          <a:xfrm>
            <a:off x="1031075" y="1235275"/>
            <a:ext cx="3575700" cy="13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00"/>
              <a:buFont typeface="Roboto Light"/>
              <a:buNone/>
              <a:defRPr sz="19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78" name="Google Shape;78;p6"/>
          <p:cNvSpPr txBox="1">
            <a:spLocks noGrp="1"/>
          </p:cNvSpPr>
          <p:nvPr>
            <p:ph type="subTitle" idx="2"/>
          </p:nvPr>
        </p:nvSpPr>
        <p:spPr>
          <a:xfrm>
            <a:off x="5578299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9" name="Google Shape;79;p6"/>
          <p:cNvSpPr txBox="1">
            <a:spLocks noGrp="1"/>
          </p:cNvSpPr>
          <p:nvPr>
            <p:ph type="subTitle" idx="3"/>
          </p:nvPr>
        </p:nvSpPr>
        <p:spPr>
          <a:xfrm>
            <a:off x="5578300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6"/>
          <p:cNvSpPr txBox="1">
            <a:spLocks noGrp="1"/>
          </p:cNvSpPr>
          <p:nvPr>
            <p:ph type="subTitle" idx="4"/>
          </p:nvPr>
        </p:nvSpPr>
        <p:spPr>
          <a:xfrm>
            <a:off x="3304687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" name="Google Shape;81;p6"/>
          <p:cNvSpPr txBox="1">
            <a:spLocks noGrp="1"/>
          </p:cNvSpPr>
          <p:nvPr>
            <p:ph type="subTitle" idx="5"/>
          </p:nvPr>
        </p:nvSpPr>
        <p:spPr>
          <a:xfrm>
            <a:off x="3304687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6"/>
          <p:cNvSpPr txBox="1">
            <a:spLocks noGrp="1"/>
          </p:cNvSpPr>
          <p:nvPr>
            <p:ph type="subTitle" idx="6"/>
          </p:nvPr>
        </p:nvSpPr>
        <p:spPr>
          <a:xfrm>
            <a:off x="1031075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" name="Google Shape;83;p6"/>
          <p:cNvSpPr txBox="1">
            <a:spLocks noGrp="1"/>
          </p:cNvSpPr>
          <p:nvPr>
            <p:ph type="subTitle" idx="7"/>
          </p:nvPr>
        </p:nvSpPr>
        <p:spPr>
          <a:xfrm>
            <a:off x="1031075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6"/>
          <p:cNvSpPr txBox="1">
            <a:spLocks noGrp="1"/>
          </p:cNvSpPr>
          <p:nvPr>
            <p:ph type="subTitle" idx="8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6"/>
          <p:cNvSpPr txBox="1">
            <a:spLocks noGrp="1"/>
          </p:cNvSpPr>
          <p:nvPr>
            <p:ph type="subTitle" idx="9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6"/>
          <p:cNvSpPr txBox="1">
            <a:spLocks noGrp="1"/>
          </p:cNvSpPr>
          <p:nvPr>
            <p:ph type="subTitle" idx="13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6"/>
          <p:cNvSpPr txBox="1">
            <a:spLocks noGrp="1"/>
          </p:cNvSpPr>
          <p:nvPr>
            <p:ph type="subTitle" idx="14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6"/>
          <p:cNvSpPr txBox="1">
            <a:spLocks noGrp="1"/>
          </p:cNvSpPr>
          <p:nvPr>
            <p:ph type="subTitle" idx="15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6"/>
          <p:cNvSpPr txBox="1">
            <a:spLocks noGrp="1"/>
          </p:cNvSpPr>
          <p:nvPr>
            <p:ph type="subTitle" idx="16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6"/>
          <p:cNvSpPr txBox="1">
            <a:spLocks noGrp="1"/>
          </p:cNvSpPr>
          <p:nvPr>
            <p:ph type="subTitle" idx="17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6"/>
          <p:cNvSpPr txBox="1">
            <a:spLocks noGrp="1"/>
          </p:cNvSpPr>
          <p:nvPr>
            <p:ph type="subTitle" idx="18"/>
          </p:nvPr>
        </p:nvSpPr>
        <p:spPr>
          <a:xfrm rot="-5400000">
            <a:off x="7173022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6"/>
          <p:cNvSpPr txBox="1">
            <a:spLocks noGrp="1"/>
          </p:cNvSpPr>
          <p:nvPr>
            <p:ph type="subTitle" idx="19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6"/>
          <p:cNvSpPr txBox="1">
            <a:spLocks noGrp="1"/>
          </p:cNvSpPr>
          <p:nvPr>
            <p:ph type="subTitle" idx="20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subTitle" idx="21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22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6"/>
          <p:cNvSpPr txBox="1">
            <a:spLocks noGrp="1"/>
          </p:cNvSpPr>
          <p:nvPr>
            <p:ph type="subTitle" idx="23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6"/>
          <p:cNvSpPr txBox="1">
            <a:spLocks noGrp="1"/>
          </p:cNvSpPr>
          <p:nvPr>
            <p:ph type="subTitle" idx="24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6"/>
          <p:cNvSpPr txBox="1">
            <a:spLocks noGrp="1"/>
          </p:cNvSpPr>
          <p:nvPr>
            <p:ph type="subTitle" idx="25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subTitle" idx="26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subTitle" idx="27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ubTitle" idx="28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6"/>
          <p:cNvSpPr txBox="1">
            <a:spLocks noGrp="1"/>
          </p:cNvSpPr>
          <p:nvPr>
            <p:ph type="subTitle" idx="29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6"/>
          <p:cNvSpPr txBox="1">
            <a:spLocks noGrp="1"/>
          </p:cNvSpPr>
          <p:nvPr>
            <p:ph type="subTitle" idx="30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ubTitle" idx="31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6"/>
          <p:cNvSpPr txBox="1">
            <a:spLocks noGrp="1"/>
          </p:cNvSpPr>
          <p:nvPr>
            <p:ph type="subTitle" idx="32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6"/>
          <p:cNvSpPr txBox="1">
            <a:spLocks noGrp="1"/>
          </p:cNvSpPr>
          <p:nvPr>
            <p:ph type="subTitle" idx="33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6"/>
          <p:cNvSpPr txBox="1">
            <a:spLocks noGrp="1"/>
          </p:cNvSpPr>
          <p:nvPr>
            <p:ph type="subTitle" idx="34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33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 with section dividers">
  <p:cSld name="CUSTOM_1_1_1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24713" y="121125"/>
            <a:ext cx="6442800" cy="220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>
            <a:spLocks noGrp="1"/>
          </p:cNvSpPr>
          <p:nvPr>
            <p:ph type="pic" idx="2"/>
          </p:nvPr>
        </p:nvSpPr>
        <p:spPr>
          <a:xfrm>
            <a:off x="1324713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1" name="Google Shape;111;p7"/>
          <p:cNvSpPr>
            <a:spLocks noGrp="1"/>
          </p:cNvSpPr>
          <p:nvPr>
            <p:ph type="pic" idx="3"/>
          </p:nvPr>
        </p:nvSpPr>
        <p:spPr>
          <a:xfrm>
            <a:off x="3625350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2" name="Google Shape;112;p7"/>
          <p:cNvSpPr>
            <a:spLocks noGrp="1"/>
          </p:cNvSpPr>
          <p:nvPr>
            <p:ph type="pic" idx="4"/>
          </p:nvPr>
        </p:nvSpPr>
        <p:spPr>
          <a:xfrm>
            <a:off x="5925988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3" name="Google Shape;113;p7"/>
          <p:cNvSpPr txBox="1">
            <a:spLocks noGrp="1"/>
          </p:cNvSpPr>
          <p:nvPr>
            <p:ph type="subTitle" idx="1"/>
          </p:nvPr>
        </p:nvSpPr>
        <p:spPr>
          <a:xfrm>
            <a:off x="1324713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4" name="Google Shape;114;p7"/>
          <p:cNvSpPr txBox="1">
            <a:spLocks noGrp="1"/>
          </p:cNvSpPr>
          <p:nvPr>
            <p:ph type="subTitle" idx="5"/>
          </p:nvPr>
        </p:nvSpPr>
        <p:spPr>
          <a:xfrm>
            <a:off x="3637156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5" name="Google Shape;115;p7"/>
          <p:cNvSpPr txBox="1">
            <a:spLocks noGrp="1"/>
          </p:cNvSpPr>
          <p:nvPr>
            <p:ph type="subTitle" idx="6"/>
          </p:nvPr>
        </p:nvSpPr>
        <p:spPr>
          <a:xfrm>
            <a:off x="5925988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6" name="Google Shape;116;p7"/>
          <p:cNvSpPr txBox="1">
            <a:spLocks noGrp="1"/>
          </p:cNvSpPr>
          <p:nvPr>
            <p:ph type="subTitle" idx="7"/>
          </p:nvPr>
        </p:nvSpPr>
        <p:spPr>
          <a:xfrm>
            <a:off x="1324713" y="4040125"/>
            <a:ext cx="19980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7"/>
          <p:cNvSpPr txBox="1">
            <a:spLocks noGrp="1"/>
          </p:cNvSpPr>
          <p:nvPr>
            <p:ph type="subTitle" idx="8"/>
          </p:nvPr>
        </p:nvSpPr>
        <p:spPr>
          <a:xfrm>
            <a:off x="3637147" y="4040125"/>
            <a:ext cx="21636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7"/>
          <p:cNvSpPr txBox="1">
            <a:spLocks noGrp="1"/>
          </p:cNvSpPr>
          <p:nvPr>
            <p:ph type="subTitle" idx="9"/>
          </p:nvPr>
        </p:nvSpPr>
        <p:spPr>
          <a:xfrm>
            <a:off x="5925988" y="4040125"/>
            <a:ext cx="20604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7"/>
          <p:cNvSpPr txBox="1">
            <a:spLocks noGrp="1"/>
          </p:cNvSpPr>
          <p:nvPr>
            <p:ph type="subTitle" idx="1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subTitle" idx="1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subTitle" idx="1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ubTitle" idx="1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7"/>
          <p:cNvSpPr txBox="1">
            <a:spLocks noGrp="1"/>
          </p:cNvSpPr>
          <p:nvPr>
            <p:ph type="subTitle" idx="1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subTitle" idx="1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subTitle" idx="20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7"/>
          <p:cNvSpPr txBox="1">
            <a:spLocks noGrp="1"/>
          </p:cNvSpPr>
          <p:nvPr>
            <p:ph type="subTitle" idx="21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7"/>
          <p:cNvSpPr txBox="1">
            <a:spLocks noGrp="1"/>
          </p:cNvSpPr>
          <p:nvPr>
            <p:ph type="subTitle" idx="22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7"/>
          <p:cNvSpPr txBox="1">
            <a:spLocks noGrp="1"/>
          </p:cNvSpPr>
          <p:nvPr>
            <p:ph type="subTitle" idx="23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7"/>
          <p:cNvSpPr txBox="1">
            <a:spLocks noGrp="1"/>
          </p:cNvSpPr>
          <p:nvPr>
            <p:ph type="subTitle" idx="24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7"/>
          <p:cNvSpPr txBox="1">
            <a:spLocks noGrp="1"/>
          </p:cNvSpPr>
          <p:nvPr>
            <p:ph type="subTitle" idx="25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7"/>
          <p:cNvSpPr txBox="1">
            <a:spLocks noGrp="1"/>
          </p:cNvSpPr>
          <p:nvPr>
            <p:ph type="subTitle" idx="26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7"/>
          <p:cNvSpPr txBox="1">
            <a:spLocks noGrp="1"/>
          </p:cNvSpPr>
          <p:nvPr>
            <p:ph type="subTitle" idx="27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7"/>
          <p:cNvSpPr txBox="1">
            <a:spLocks noGrp="1"/>
          </p:cNvSpPr>
          <p:nvPr>
            <p:ph type="subTitle" idx="28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7"/>
          <p:cNvSpPr txBox="1">
            <a:spLocks noGrp="1"/>
          </p:cNvSpPr>
          <p:nvPr>
            <p:ph type="subTitle" idx="29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7"/>
          <p:cNvSpPr txBox="1">
            <a:spLocks noGrp="1"/>
          </p:cNvSpPr>
          <p:nvPr>
            <p:ph type="subTitle" idx="30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subTitle" idx="31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subTitle" idx="32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subTitle" idx="33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7"/>
          <p:cNvSpPr txBox="1">
            <a:spLocks noGrp="1"/>
          </p:cNvSpPr>
          <p:nvPr>
            <p:ph type="subTitle" idx="34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7"/>
          <p:cNvSpPr txBox="1">
            <a:spLocks noGrp="1"/>
          </p:cNvSpPr>
          <p:nvPr>
            <p:ph type="subTitle" idx="35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subTitle" idx="36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with section dividers">
  <p:cSld name="CUSTOM_1_1_1_1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1640675" y="114300"/>
            <a:ext cx="6442800" cy="19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8"/>
          <p:cNvSpPr txBox="1">
            <a:spLocks noGrp="1"/>
          </p:cNvSpPr>
          <p:nvPr>
            <p:ph type="subTitle" idx="1"/>
          </p:nvPr>
        </p:nvSpPr>
        <p:spPr>
          <a:xfrm>
            <a:off x="1640675" y="2646375"/>
            <a:ext cx="35757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00"/>
              <a:buFont typeface="Roboto Light"/>
              <a:buNone/>
              <a:defRPr sz="19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subTitle" idx="2"/>
          </p:nvPr>
        </p:nvSpPr>
        <p:spPr>
          <a:xfrm>
            <a:off x="1640675" y="2205700"/>
            <a:ext cx="5533800" cy="8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subTitle" idx="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8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8"/>
          <p:cNvSpPr txBox="1">
            <a:spLocks noGrp="1"/>
          </p:cNvSpPr>
          <p:nvPr>
            <p:ph type="subTitle" idx="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8"/>
          <p:cNvSpPr txBox="1">
            <a:spLocks noGrp="1"/>
          </p:cNvSpPr>
          <p:nvPr>
            <p:ph type="subTitle" idx="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8"/>
          <p:cNvSpPr txBox="1">
            <a:spLocks noGrp="1"/>
          </p:cNvSpPr>
          <p:nvPr>
            <p:ph type="subTitle" idx="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8"/>
          <p:cNvSpPr txBox="1">
            <a:spLocks noGrp="1"/>
          </p:cNvSpPr>
          <p:nvPr>
            <p:ph type="subTitle" idx="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8"/>
          <p:cNvSpPr txBox="1">
            <a:spLocks noGrp="1"/>
          </p:cNvSpPr>
          <p:nvPr>
            <p:ph type="subTitle" idx="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8"/>
          <p:cNvSpPr txBox="1">
            <a:spLocks noGrp="1"/>
          </p:cNvSpPr>
          <p:nvPr>
            <p:ph type="subTitle" idx="13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8"/>
          <p:cNvSpPr txBox="1">
            <a:spLocks noGrp="1"/>
          </p:cNvSpPr>
          <p:nvPr>
            <p:ph type="subTitle" idx="14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8"/>
          <p:cNvSpPr txBox="1">
            <a:spLocks noGrp="1"/>
          </p:cNvSpPr>
          <p:nvPr>
            <p:ph type="subTitle" idx="15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8"/>
          <p:cNvSpPr txBox="1">
            <a:spLocks noGrp="1"/>
          </p:cNvSpPr>
          <p:nvPr>
            <p:ph type="subTitle" idx="16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8"/>
          <p:cNvSpPr txBox="1">
            <a:spLocks noGrp="1"/>
          </p:cNvSpPr>
          <p:nvPr>
            <p:ph type="subTitle" idx="17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8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8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8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8"/>
          <p:cNvSpPr txBox="1">
            <a:spLocks noGrp="1"/>
          </p:cNvSpPr>
          <p:nvPr>
            <p:ph type="subTitle" idx="21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8"/>
          <p:cNvSpPr txBox="1">
            <a:spLocks noGrp="1"/>
          </p:cNvSpPr>
          <p:nvPr>
            <p:ph type="subTitle" idx="22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8"/>
          <p:cNvSpPr txBox="1">
            <a:spLocks noGrp="1"/>
          </p:cNvSpPr>
          <p:nvPr>
            <p:ph type="subTitle" idx="23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8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8"/>
          <p:cNvSpPr txBox="1">
            <a:spLocks noGrp="1"/>
          </p:cNvSpPr>
          <p:nvPr>
            <p:ph type="subTitle" idx="25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8"/>
          <p:cNvSpPr txBox="1">
            <a:spLocks noGrp="1"/>
          </p:cNvSpPr>
          <p:nvPr>
            <p:ph type="subTitle" idx="26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8"/>
          <p:cNvSpPr txBox="1">
            <a:spLocks noGrp="1"/>
          </p:cNvSpPr>
          <p:nvPr>
            <p:ph type="subTitle" idx="27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8"/>
          <p:cNvSpPr txBox="1">
            <a:spLocks noGrp="1"/>
          </p:cNvSpPr>
          <p:nvPr>
            <p:ph type="subTitle" idx="28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8"/>
          <p:cNvSpPr txBox="1">
            <a:spLocks noGrp="1"/>
          </p:cNvSpPr>
          <p:nvPr>
            <p:ph type="subTitle" idx="29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12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section dividers">
  <p:cSld name="CUSTOM_1_1_1_1_1_1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 txBox="1">
            <a:spLocks noGrp="1"/>
          </p:cNvSpPr>
          <p:nvPr>
            <p:ph type="subTitle" idx="1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9"/>
          <p:cNvSpPr txBox="1">
            <a:spLocks noGrp="1"/>
          </p:cNvSpPr>
          <p:nvPr>
            <p:ph type="subTitle" idx="2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9"/>
          <p:cNvSpPr txBox="1">
            <a:spLocks noGrp="1"/>
          </p:cNvSpPr>
          <p:nvPr>
            <p:ph type="subTitle" idx="3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9"/>
          <p:cNvSpPr txBox="1">
            <a:spLocks noGrp="1"/>
          </p:cNvSpPr>
          <p:nvPr>
            <p:ph type="subTitle" idx="4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9"/>
          <p:cNvSpPr txBox="1">
            <a:spLocks noGrp="1"/>
          </p:cNvSpPr>
          <p:nvPr>
            <p:ph type="subTitle" idx="5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9"/>
          <p:cNvSpPr txBox="1">
            <a:spLocks noGrp="1"/>
          </p:cNvSpPr>
          <p:nvPr>
            <p:ph type="subTitle" idx="6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9"/>
          <p:cNvSpPr txBox="1">
            <a:spLocks noGrp="1"/>
          </p:cNvSpPr>
          <p:nvPr>
            <p:ph type="subTitle" idx="7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9"/>
          <p:cNvSpPr txBox="1">
            <a:spLocks noGrp="1"/>
          </p:cNvSpPr>
          <p:nvPr>
            <p:ph type="subTitle" idx="8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9"/>
          <p:cNvSpPr txBox="1">
            <a:spLocks noGrp="1"/>
          </p:cNvSpPr>
          <p:nvPr>
            <p:ph type="subTitle" idx="9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9"/>
          <p:cNvSpPr txBox="1">
            <a:spLocks noGrp="1"/>
          </p:cNvSpPr>
          <p:nvPr>
            <p:ph type="subTitle" idx="1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9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9"/>
          <p:cNvSpPr txBox="1">
            <a:spLocks noGrp="1"/>
          </p:cNvSpPr>
          <p:nvPr>
            <p:ph type="subTitle" idx="1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9"/>
          <p:cNvSpPr txBox="1">
            <a:spLocks noGrp="1"/>
          </p:cNvSpPr>
          <p:nvPr>
            <p:ph type="subTitle" idx="1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9"/>
          <p:cNvSpPr txBox="1">
            <a:spLocks noGrp="1"/>
          </p:cNvSpPr>
          <p:nvPr>
            <p:ph type="subTitle" idx="1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9"/>
          <p:cNvSpPr txBox="1">
            <a:spLocks noGrp="1"/>
          </p:cNvSpPr>
          <p:nvPr>
            <p:ph type="subTitle" idx="1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9"/>
          <p:cNvSpPr txBox="1">
            <a:spLocks noGrp="1"/>
          </p:cNvSpPr>
          <p:nvPr>
            <p:ph type="subTitle" idx="1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9"/>
          <p:cNvSpPr txBox="1">
            <a:spLocks noGrp="1"/>
          </p:cNvSpPr>
          <p:nvPr>
            <p:ph type="subTitle" idx="20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9"/>
          <p:cNvSpPr txBox="1">
            <a:spLocks noGrp="1"/>
          </p:cNvSpPr>
          <p:nvPr>
            <p:ph type="subTitle" idx="21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9"/>
          <p:cNvSpPr txBox="1">
            <a:spLocks noGrp="1"/>
          </p:cNvSpPr>
          <p:nvPr>
            <p:ph type="subTitle" idx="22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9"/>
          <p:cNvSpPr txBox="1">
            <a:spLocks noGrp="1"/>
          </p:cNvSpPr>
          <p:nvPr>
            <p:ph type="subTitle" idx="23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9"/>
          <p:cNvSpPr txBox="1">
            <a:spLocks noGrp="1"/>
          </p:cNvSpPr>
          <p:nvPr>
            <p:ph type="subTitle" idx="24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9"/>
          <p:cNvSpPr txBox="1">
            <a:spLocks noGrp="1"/>
          </p:cNvSpPr>
          <p:nvPr>
            <p:ph type="subTitle" idx="25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9"/>
          <p:cNvSpPr txBox="1">
            <a:spLocks noGrp="1"/>
          </p:cNvSpPr>
          <p:nvPr>
            <p:ph type="subTitle" idx="26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9"/>
          <p:cNvSpPr txBox="1">
            <a:spLocks noGrp="1"/>
          </p:cNvSpPr>
          <p:nvPr>
            <p:ph type="subTitle" idx="27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with section dividers">
  <p:cSld name="CUSTOM_1_1_1_1_1_1_1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"/>
          <p:cNvSpPr txBox="1">
            <a:spLocks noGrp="1"/>
          </p:cNvSpPr>
          <p:nvPr>
            <p:ph type="title"/>
          </p:nvPr>
        </p:nvSpPr>
        <p:spPr>
          <a:xfrm>
            <a:off x="2338150" y="114300"/>
            <a:ext cx="6442800" cy="24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10"/>
          <p:cNvSpPr txBox="1">
            <a:spLocks noGrp="1"/>
          </p:cNvSpPr>
          <p:nvPr>
            <p:ph type="subTitle" idx="1"/>
          </p:nvPr>
        </p:nvSpPr>
        <p:spPr>
          <a:xfrm>
            <a:off x="2338150" y="3498725"/>
            <a:ext cx="5812500" cy="153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10"/>
          <p:cNvSpPr txBox="1">
            <a:spLocks noGrp="1"/>
          </p:cNvSpPr>
          <p:nvPr>
            <p:ph type="subTitle" idx="2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10"/>
          <p:cNvSpPr txBox="1">
            <a:spLocks noGrp="1"/>
          </p:cNvSpPr>
          <p:nvPr>
            <p:ph type="subTitle" idx="3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10"/>
          <p:cNvSpPr txBox="1">
            <a:spLocks noGrp="1"/>
          </p:cNvSpPr>
          <p:nvPr>
            <p:ph type="subTitle" idx="4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0"/>
          <p:cNvSpPr txBox="1">
            <a:spLocks noGrp="1"/>
          </p:cNvSpPr>
          <p:nvPr>
            <p:ph type="subTitle" idx="5"/>
          </p:nvPr>
        </p:nvSpPr>
        <p:spPr>
          <a:xfrm rot="-5400000">
            <a:off x="1283021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10"/>
          <p:cNvSpPr txBox="1">
            <a:spLocks noGrp="1"/>
          </p:cNvSpPr>
          <p:nvPr>
            <p:ph type="subTitle" idx="6"/>
          </p:nvPr>
        </p:nvSpPr>
        <p:spPr>
          <a:xfrm rot="-5400000">
            <a:off x="875292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10"/>
          <p:cNvSpPr txBox="1">
            <a:spLocks noGrp="1"/>
          </p:cNvSpPr>
          <p:nvPr>
            <p:ph type="subTitle" idx="7"/>
          </p:nvPr>
        </p:nvSpPr>
        <p:spPr>
          <a:xfrm rot="-5400000">
            <a:off x="1246271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10"/>
          <p:cNvSpPr txBox="1">
            <a:spLocks noGrp="1"/>
          </p:cNvSpPr>
          <p:nvPr>
            <p:ph type="subTitle" idx="8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0"/>
          <p:cNvSpPr txBox="1">
            <a:spLocks noGrp="1"/>
          </p:cNvSpPr>
          <p:nvPr>
            <p:ph type="subTitle" idx="9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0"/>
          <p:cNvSpPr txBox="1">
            <a:spLocks noGrp="1"/>
          </p:cNvSpPr>
          <p:nvPr>
            <p:ph type="subTitle" idx="13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10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0"/>
          <p:cNvSpPr txBox="1">
            <a:spLocks noGrp="1"/>
          </p:cNvSpPr>
          <p:nvPr>
            <p:ph type="subTitle" idx="1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10"/>
          <p:cNvSpPr txBox="1">
            <a:spLocks noGrp="1"/>
          </p:cNvSpPr>
          <p:nvPr>
            <p:ph type="subTitle" idx="1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0"/>
          <p:cNvSpPr txBox="1">
            <a:spLocks noGrp="1"/>
          </p:cNvSpPr>
          <p:nvPr>
            <p:ph type="subTitle" idx="1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10"/>
          <p:cNvSpPr txBox="1">
            <a:spLocks noGrp="1"/>
          </p:cNvSpPr>
          <p:nvPr>
            <p:ph type="subTitle" idx="18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10"/>
          <p:cNvSpPr txBox="1">
            <a:spLocks noGrp="1"/>
          </p:cNvSpPr>
          <p:nvPr>
            <p:ph type="subTitle" idx="19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10"/>
          <p:cNvSpPr txBox="1">
            <a:spLocks noGrp="1"/>
          </p:cNvSpPr>
          <p:nvPr>
            <p:ph type="subTitle" idx="20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0"/>
          <p:cNvSpPr txBox="1">
            <a:spLocks noGrp="1"/>
          </p:cNvSpPr>
          <p:nvPr>
            <p:ph type="subTitle" idx="21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10"/>
          <p:cNvSpPr txBox="1">
            <a:spLocks noGrp="1"/>
          </p:cNvSpPr>
          <p:nvPr>
            <p:ph type="subTitle" idx="22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0"/>
          <p:cNvSpPr txBox="1">
            <a:spLocks noGrp="1"/>
          </p:cNvSpPr>
          <p:nvPr>
            <p:ph type="subTitle" idx="23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10"/>
          <p:cNvSpPr txBox="1">
            <a:spLocks noGrp="1"/>
          </p:cNvSpPr>
          <p:nvPr>
            <p:ph type="subTitle" idx="24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10"/>
          <p:cNvSpPr txBox="1">
            <a:spLocks noGrp="1"/>
          </p:cNvSpPr>
          <p:nvPr>
            <p:ph type="subTitle" idx="25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0"/>
          <p:cNvSpPr txBox="1">
            <a:spLocks noGrp="1"/>
          </p:cNvSpPr>
          <p:nvPr>
            <p:ph type="subTitle" idx="26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0"/>
          <p:cNvSpPr txBox="1">
            <a:spLocks noGrp="1"/>
          </p:cNvSpPr>
          <p:nvPr>
            <p:ph type="subTitle" idx="27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0"/>
          <p:cNvSpPr txBox="1">
            <a:spLocks noGrp="1"/>
          </p:cNvSpPr>
          <p:nvPr>
            <p:ph type="subTitle" idx="28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  <p15:guide id="17" orient="horz" pos="2204">
          <p15:clr>
            <a:srgbClr val="E46962"/>
          </p15:clr>
        </p15:guide>
        <p15:guide id="18" orient="horz" pos="262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ith section binding">
  <p:cSld name="CUSTOM_1_1_1_1_1_1_1_1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"/>
          <p:cNvSpPr/>
          <p:nvPr/>
        </p:nvSpPr>
        <p:spPr>
          <a:xfrm>
            <a:off x="1818000" y="-33075"/>
            <a:ext cx="7326300" cy="520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225" name="Google Shape;225;p11"/>
          <p:cNvSpPr txBox="1">
            <a:spLocks noGrp="1"/>
          </p:cNvSpPr>
          <p:nvPr>
            <p:ph type="title"/>
          </p:nvPr>
        </p:nvSpPr>
        <p:spPr>
          <a:xfrm>
            <a:off x="2338150" y="114300"/>
            <a:ext cx="6442800" cy="24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11"/>
          <p:cNvSpPr txBox="1">
            <a:spLocks noGrp="1"/>
          </p:cNvSpPr>
          <p:nvPr>
            <p:ph type="subTitle" idx="1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11"/>
          <p:cNvSpPr txBox="1">
            <a:spLocks noGrp="1"/>
          </p:cNvSpPr>
          <p:nvPr>
            <p:ph type="subTitle" idx="2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1"/>
          <p:cNvSpPr txBox="1">
            <a:spLocks noGrp="1"/>
          </p:cNvSpPr>
          <p:nvPr>
            <p:ph type="subTitle" idx="3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1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11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11"/>
          <p:cNvSpPr txBox="1">
            <a:spLocks noGrp="1"/>
          </p:cNvSpPr>
          <p:nvPr>
            <p:ph type="subTitle" idx="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11"/>
          <p:cNvSpPr txBox="1">
            <a:spLocks noGrp="1"/>
          </p:cNvSpPr>
          <p:nvPr>
            <p:ph type="subTitle" idx="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11"/>
          <p:cNvSpPr txBox="1">
            <a:spLocks noGrp="1"/>
          </p:cNvSpPr>
          <p:nvPr>
            <p:ph type="subTitle" idx="8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11"/>
          <p:cNvSpPr txBox="1">
            <a:spLocks noGrp="1"/>
          </p:cNvSpPr>
          <p:nvPr>
            <p:ph type="subTitle" idx="9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11"/>
          <p:cNvSpPr txBox="1">
            <a:spLocks noGrp="1"/>
          </p:cNvSpPr>
          <p:nvPr>
            <p:ph type="subTitle" idx="13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11"/>
          <p:cNvSpPr txBox="1">
            <a:spLocks noGrp="1"/>
          </p:cNvSpPr>
          <p:nvPr>
            <p:ph type="subTitle" idx="14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11"/>
          <p:cNvSpPr txBox="1">
            <a:spLocks noGrp="1"/>
          </p:cNvSpPr>
          <p:nvPr>
            <p:ph type="subTitle" idx="15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11"/>
          <p:cNvSpPr txBox="1">
            <a:spLocks noGrp="1"/>
          </p:cNvSpPr>
          <p:nvPr>
            <p:ph type="subTitle" idx="16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11"/>
          <p:cNvSpPr txBox="1">
            <a:spLocks noGrp="1"/>
          </p:cNvSpPr>
          <p:nvPr>
            <p:ph type="subTitle" idx="17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11"/>
          <p:cNvSpPr txBox="1">
            <a:spLocks noGrp="1"/>
          </p:cNvSpPr>
          <p:nvPr>
            <p:ph type="subTitle" idx="18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11"/>
          <p:cNvSpPr txBox="1">
            <a:spLocks noGrp="1"/>
          </p:cNvSpPr>
          <p:nvPr>
            <p:ph type="subTitle" idx="19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11"/>
          <p:cNvSpPr txBox="1">
            <a:spLocks noGrp="1"/>
          </p:cNvSpPr>
          <p:nvPr>
            <p:ph type="subTitle" idx="20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11"/>
          <p:cNvSpPr txBox="1">
            <a:spLocks noGrp="1"/>
          </p:cNvSpPr>
          <p:nvPr>
            <p:ph type="subTitle" idx="21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11"/>
          <p:cNvSpPr txBox="1">
            <a:spLocks noGrp="1"/>
          </p:cNvSpPr>
          <p:nvPr>
            <p:ph type="subTitle" idx="22"/>
          </p:nvPr>
        </p:nvSpPr>
        <p:spPr>
          <a:xfrm rot="-5400000">
            <a:off x="12786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11"/>
          <p:cNvSpPr txBox="1">
            <a:spLocks noGrp="1"/>
          </p:cNvSpPr>
          <p:nvPr>
            <p:ph type="subTitle" idx="23"/>
          </p:nvPr>
        </p:nvSpPr>
        <p:spPr>
          <a:xfrm rot="-5400000">
            <a:off x="868650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11"/>
          <p:cNvSpPr txBox="1">
            <a:spLocks noGrp="1"/>
          </p:cNvSpPr>
          <p:nvPr>
            <p:ph type="subTitle" idx="24"/>
          </p:nvPr>
        </p:nvSpPr>
        <p:spPr>
          <a:xfrm rot="-5400000">
            <a:off x="12420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11"/>
          <p:cNvSpPr txBox="1">
            <a:spLocks noGrp="1"/>
          </p:cNvSpPr>
          <p:nvPr>
            <p:ph type="subTitle" idx="25"/>
          </p:nvPr>
        </p:nvSpPr>
        <p:spPr>
          <a:xfrm rot="-5400000">
            <a:off x="15505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11"/>
          <p:cNvSpPr txBox="1">
            <a:spLocks noGrp="1"/>
          </p:cNvSpPr>
          <p:nvPr>
            <p:ph type="subTitle" idx="26"/>
          </p:nvPr>
        </p:nvSpPr>
        <p:spPr>
          <a:xfrm rot="-5400000">
            <a:off x="11405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11"/>
          <p:cNvSpPr txBox="1">
            <a:spLocks noGrp="1"/>
          </p:cNvSpPr>
          <p:nvPr>
            <p:ph type="subTitle" idx="27"/>
          </p:nvPr>
        </p:nvSpPr>
        <p:spPr>
          <a:xfrm rot="-5400000">
            <a:off x="15139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D9D9D9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9025800" cy="18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 sz="8000">
                <a:solidFill>
                  <a:schemeClr val="l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125" y="3059850"/>
            <a:ext cx="3969300" cy="1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force11.org/group/fairgroup/fairprinciple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force11.org/group/fairgroup/fairprinciple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hyperlink" Target="https://data.europa.eu/doi/10.2777/1524" TargetMode="Externa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hyperlink" Target="http://opendatacharter.net/principles-es/" TargetMode="External"/><Relationship Id="rId4" Type="http://schemas.openxmlformats.org/officeDocument/2006/relationships/hyperlink" Target="https://opendatahandbook.or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s://www.menti.com/aluymn4knr42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research-and-innovation.ec.europa.eu/funding/funding-opportunities/funding-programmes-and-open-calls/horizon-europe_e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0"/>
          <p:cNvSpPr/>
          <p:nvPr/>
        </p:nvSpPr>
        <p:spPr>
          <a:xfrm>
            <a:off x="255888" y="-2850"/>
            <a:ext cx="260400" cy="51492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2" name="Google Shape;362;p40"/>
          <p:cNvSpPr/>
          <p:nvPr/>
        </p:nvSpPr>
        <p:spPr>
          <a:xfrm>
            <a:off x="8371700" y="-2850"/>
            <a:ext cx="260400" cy="51492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3" name="Google Shape;363;p40"/>
          <p:cNvSpPr/>
          <p:nvPr/>
        </p:nvSpPr>
        <p:spPr>
          <a:xfrm>
            <a:off x="8882175" y="-5475"/>
            <a:ext cx="260400" cy="51492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4" name="Google Shape;364;p40"/>
          <p:cNvSpPr/>
          <p:nvPr/>
        </p:nvSpPr>
        <p:spPr>
          <a:xfrm>
            <a:off x="8633325" y="-5475"/>
            <a:ext cx="260400" cy="51492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5" name="Google Shape;365;p40"/>
          <p:cNvSpPr txBox="1">
            <a:spLocks noGrp="1"/>
          </p:cNvSpPr>
          <p:nvPr>
            <p:ph type="subTitle" idx="1"/>
          </p:nvPr>
        </p:nvSpPr>
        <p:spPr>
          <a:xfrm>
            <a:off x="738375" y="3393150"/>
            <a:ext cx="3575700" cy="7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Remedios Melero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Brussa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40"/>
          <p:cNvSpPr txBox="1">
            <a:spLocks noGrp="1"/>
          </p:cNvSpPr>
          <p:nvPr>
            <p:ph type="subTitle" idx="3"/>
          </p:nvPr>
        </p:nvSpPr>
        <p:spPr>
          <a:xfrm>
            <a:off x="816075" y="3951225"/>
            <a:ext cx="2665500" cy="3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26-11-2024</a:t>
            </a:r>
            <a:endParaRPr/>
          </a:p>
        </p:txBody>
      </p:sp>
      <p:sp>
        <p:nvSpPr>
          <p:cNvPr id="367" name="Google Shape;367;p40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27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Datos de investigación en abierto</a:t>
            </a:r>
            <a:endParaRPr sz="36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0"/>
          </a:p>
        </p:txBody>
      </p:sp>
      <p:sp>
        <p:nvSpPr>
          <p:cNvPr id="368" name="Google Shape;368;p40"/>
          <p:cNvSpPr txBox="1">
            <a:spLocks noGrp="1"/>
          </p:cNvSpPr>
          <p:nvPr>
            <p:ph type="subTitle" idx="4"/>
          </p:nvPr>
        </p:nvSpPr>
        <p:spPr>
          <a:xfrm rot="-5400000">
            <a:off x="-297150" y="2780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69" name="Google Shape;369;p40"/>
          <p:cNvSpPr txBox="1">
            <a:spLocks noGrp="1"/>
          </p:cNvSpPr>
          <p:nvPr>
            <p:ph type="subTitle" idx="6"/>
          </p:nvPr>
        </p:nvSpPr>
        <p:spPr>
          <a:xfrm rot="-5400000">
            <a:off x="7076550" y="4568500"/>
            <a:ext cx="822900" cy="2457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0" name="Google Shape;370;p40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1" name="Google Shape;371;p40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2" name="Google Shape;372;p40"/>
          <p:cNvSpPr txBox="1">
            <a:spLocks noGrp="1"/>
          </p:cNvSpPr>
          <p:nvPr>
            <p:ph type="subTitle" idx="15"/>
          </p:nvPr>
        </p:nvSpPr>
        <p:spPr>
          <a:xfrm rot="-5400000">
            <a:off x="-61942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73" name="Google Shape;373;p40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4" name="Google Shape;374;p40"/>
          <p:cNvSpPr txBox="1">
            <a:spLocks noGrp="1"/>
          </p:cNvSpPr>
          <p:nvPr>
            <p:ph type="subTitle" idx="29"/>
          </p:nvPr>
        </p:nvSpPr>
        <p:spPr>
          <a:xfrm rot="-5400000">
            <a:off x="7680488" y="1993025"/>
            <a:ext cx="1642800" cy="2463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27-11-2024</a:t>
            </a: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subTitle" idx="17"/>
          </p:nvPr>
        </p:nvSpPr>
        <p:spPr>
          <a:xfrm rot="-5400000">
            <a:off x="8049050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76" name="Google Shape;376;p40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7" name="Google Shape;377;p40"/>
          <p:cNvSpPr txBox="1">
            <a:spLocks noGrp="1"/>
          </p:cNvSpPr>
          <p:nvPr>
            <p:ph type="subTitle" idx="21"/>
          </p:nvPr>
        </p:nvSpPr>
        <p:spPr>
          <a:xfrm rot="-5400000">
            <a:off x="8348950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8" name="Google Shape;378;p40"/>
          <p:cNvSpPr txBox="1">
            <a:spLocks noGrp="1"/>
          </p:cNvSpPr>
          <p:nvPr>
            <p:ph type="subTitle" idx="22"/>
          </p:nvPr>
        </p:nvSpPr>
        <p:spPr>
          <a:xfrm rot="-5400000">
            <a:off x="8188729" y="2436738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29-11-2024</a:t>
            </a:r>
            <a:endParaRPr/>
          </a:p>
        </p:txBody>
      </p:sp>
      <p:sp>
        <p:nvSpPr>
          <p:cNvPr id="379" name="Google Shape;379;p40"/>
          <p:cNvSpPr txBox="1">
            <a:spLocks noGrp="1"/>
          </p:cNvSpPr>
          <p:nvPr>
            <p:ph type="subTitle" idx="23"/>
          </p:nvPr>
        </p:nvSpPr>
        <p:spPr>
          <a:xfrm rot="-5400000">
            <a:off x="8562083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380" name="Google Shape;380;p40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81" name="Google Shape;381;p40"/>
          <p:cNvSpPr txBox="1">
            <a:spLocks noGrp="1"/>
          </p:cNvSpPr>
          <p:nvPr>
            <p:ph type="subTitle" idx="30"/>
          </p:nvPr>
        </p:nvSpPr>
        <p:spPr>
          <a:xfrm rot="-5400000">
            <a:off x="7937483" y="2441550"/>
            <a:ext cx="1642800" cy="2463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28-11-2024</a:t>
            </a:r>
            <a:endParaRPr/>
          </a:p>
        </p:txBody>
      </p:sp>
      <p:sp>
        <p:nvSpPr>
          <p:cNvPr id="382" name="Google Shape;382;p40"/>
          <p:cNvSpPr txBox="1">
            <a:spLocks noGrp="1"/>
          </p:cNvSpPr>
          <p:nvPr>
            <p:ph type="subTitle" idx="25"/>
          </p:nvPr>
        </p:nvSpPr>
        <p:spPr>
          <a:xfrm rot="-5400000">
            <a:off x="8312342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pic>
        <p:nvPicPr>
          <p:cNvPr id="383" name="Google Shape;38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7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82626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Datos FAIR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30" name="Google Shape;43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47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65" y="1580274"/>
            <a:ext cx="3926958" cy="1239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7"/>
          <p:cNvSpPr txBox="1">
            <a:spLocks noGrp="1"/>
          </p:cNvSpPr>
          <p:nvPr>
            <p:ph type="title"/>
          </p:nvPr>
        </p:nvSpPr>
        <p:spPr>
          <a:xfrm>
            <a:off x="201336" y="63420"/>
            <a:ext cx="3640562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Datos FAIR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30" name="Google Shape;43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arcador de número de diapositiva 1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40D1CC1D-1CF0-4747-B882-CF2C7F80A6BE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154942" y="968231"/>
            <a:ext cx="89110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Principios FAIR (</a:t>
            </a:r>
            <a:r>
              <a:rPr lang="es-ES" u="sng" dirty="0">
                <a:hlinkClick r:id="rId4"/>
              </a:rPr>
              <a:t>https://www.force11.org/group/fairgroup/fairprinciples</a:t>
            </a:r>
            <a:r>
              <a:rPr lang="es-ES" dirty="0"/>
              <a:t>)</a:t>
            </a:r>
          </a:p>
          <a:p>
            <a:endParaRPr lang="es-ES" dirty="0"/>
          </a:p>
          <a:p>
            <a:r>
              <a:rPr lang="es-ES" b="1" dirty="0"/>
              <a:t>Para ser localizable (</a:t>
            </a:r>
            <a:r>
              <a:rPr lang="es-ES" b="1" i="1" dirty="0" err="1"/>
              <a:t>Findable</a:t>
            </a:r>
            <a:r>
              <a:rPr lang="es-ES" b="1" dirty="0"/>
              <a:t>)</a:t>
            </a:r>
            <a:endParaRPr lang="es-ES" dirty="0"/>
          </a:p>
          <a:p>
            <a:r>
              <a:rPr lang="es-ES" dirty="0"/>
              <a:t>F1. A los  (meta)datos se les debe asignar un identificador único y  persistente.</a:t>
            </a:r>
            <a:br>
              <a:rPr lang="es-ES" dirty="0"/>
            </a:br>
            <a:r>
              <a:rPr lang="es-ES" dirty="0"/>
              <a:t>F2. Los datos se describen con metadatos enriquecidos.</a:t>
            </a:r>
            <a:br>
              <a:rPr lang="es-ES" dirty="0"/>
            </a:br>
            <a:r>
              <a:rPr lang="es-ES" dirty="0"/>
              <a:t>F3. (meta)datos se registran o indexan en un sistema que disponga de motor de búsqueda.</a:t>
            </a:r>
            <a:br>
              <a:rPr lang="es-ES" dirty="0"/>
            </a:br>
            <a:r>
              <a:rPr lang="es-ES" dirty="0"/>
              <a:t>F4. Los metadatos contienen uno para el identificador </a:t>
            </a:r>
            <a:r>
              <a:rPr lang="es-ES" dirty="0" smtClean="0"/>
              <a:t>del </a:t>
            </a:r>
            <a:r>
              <a:rPr lang="es-ES" dirty="0" err="1" smtClean="0"/>
              <a:t>dataset</a:t>
            </a:r>
            <a:r>
              <a:rPr lang="es-ES" dirty="0" smtClean="0"/>
              <a:t>.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  <a:p>
            <a:r>
              <a:rPr lang="es-ES" b="1" dirty="0"/>
              <a:t>Para ser accesible (</a:t>
            </a:r>
            <a:r>
              <a:rPr lang="es-ES" b="1" i="1" dirty="0"/>
              <a:t>Accesible</a:t>
            </a:r>
            <a:r>
              <a:rPr lang="es-ES" b="1" dirty="0"/>
              <a:t>)</a:t>
            </a:r>
            <a:r>
              <a:rPr lang="es-ES" dirty="0"/>
              <a:t>:</a:t>
            </a:r>
            <a:br>
              <a:rPr lang="es-ES" dirty="0"/>
            </a:br>
            <a:r>
              <a:rPr lang="es-ES" dirty="0"/>
              <a:t>A1. Los (meta)datos </a:t>
            </a:r>
            <a:r>
              <a:rPr lang="es-ES" dirty="0" smtClean="0"/>
              <a:t> </a:t>
            </a:r>
            <a:r>
              <a:rPr lang="es-ES" dirty="0"/>
              <a:t>se pueden recuperar mediante su identificador utilizando un protocolo de comunicación estandarizado.</a:t>
            </a:r>
            <a:br>
              <a:rPr lang="es-ES" dirty="0"/>
            </a:br>
            <a:r>
              <a:rPr lang="es-ES" dirty="0"/>
              <a:t>A1.1 El protocolo es abierto, gratuito y universalmente aplicable.</a:t>
            </a:r>
            <a:br>
              <a:rPr lang="es-ES" dirty="0"/>
            </a:br>
            <a:r>
              <a:rPr lang="es-ES" dirty="0"/>
              <a:t>A1.2 El protocolo permite un procedimiento de autenticación y autorización, cuando sea necesario.</a:t>
            </a:r>
            <a:br>
              <a:rPr lang="es-ES" dirty="0"/>
            </a:br>
            <a:r>
              <a:rPr lang="es-ES" dirty="0"/>
              <a:t>A2. Los metadatos son accesibles, incluso cuando los datos ya no están disponibles.</a:t>
            </a:r>
          </a:p>
        </p:txBody>
      </p:sp>
    </p:spTree>
    <p:extLst>
      <p:ext uri="{BB962C8B-B14F-4D97-AF65-F5344CB8AC3E}">
        <p14:creationId xmlns:p14="http://schemas.microsoft.com/office/powerpoint/2010/main" val="13497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7"/>
          <p:cNvSpPr txBox="1">
            <a:spLocks noGrp="1"/>
          </p:cNvSpPr>
          <p:nvPr>
            <p:ph type="title"/>
          </p:nvPr>
        </p:nvSpPr>
        <p:spPr>
          <a:xfrm>
            <a:off x="201336" y="63420"/>
            <a:ext cx="3640562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Datos FAIR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30" name="Google Shape;43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arcador de número de diapositiva 1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40D1CC1D-1CF0-4747-B882-CF2C7F80A6BE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232914" y="961544"/>
            <a:ext cx="89110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Principios FAIR (</a:t>
            </a:r>
            <a:r>
              <a:rPr lang="es-ES" u="sng" dirty="0">
                <a:hlinkClick r:id="rId4"/>
              </a:rPr>
              <a:t>https://www.force11.org/group/fairgroup/fairprinciples</a:t>
            </a:r>
            <a:r>
              <a:rPr lang="es-ES" dirty="0"/>
              <a:t>)</a:t>
            </a:r>
          </a:p>
          <a:p>
            <a:endParaRPr lang="es-ES" dirty="0"/>
          </a:p>
          <a:p>
            <a:r>
              <a:rPr lang="es-ES" b="1" dirty="0"/>
              <a:t>Para ser interoperable (Interoperable):</a:t>
            </a:r>
            <a:endParaRPr lang="es-ES" dirty="0"/>
          </a:p>
          <a:p>
            <a:r>
              <a:rPr lang="es-ES" dirty="0"/>
              <a:t>I1. Los (meta)datos utilizan un lenguaje formal, accesible, compartido y ampliamente aplicable para la representación del conocimiento.</a:t>
            </a:r>
            <a:br>
              <a:rPr lang="es-ES" dirty="0"/>
            </a:br>
            <a:r>
              <a:rPr lang="es-ES" dirty="0"/>
              <a:t>I2. Los (meta)datos usan vocabularios que siguen principios FAIR.</a:t>
            </a:r>
            <a:br>
              <a:rPr lang="es-ES" dirty="0"/>
            </a:br>
            <a:r>
              <a:rPr lang="es-ES" dirty="0"/>
              <a:t>I3. Los (meta)datos incluyen referencias calificadas a otros (meta)datos.</a:t>
            </a:r>
          </a:p>
          <a:p>
            <a:endParaRPr lang="es-ES" b="1" dirty="0"/>
          </a:p>
          <a:p>
            <a:r>
              <a:rPr lang="es-ES" b="1" dirty="0"/>
              <a:t>Para ser reutilizable (Reusable)</a:t>
            </a: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>R1. Los (meta)datos tienen disponen de atributos precisos y pertinentes.</a:t>
            </a:r>
            <a:br>
              <a:rPr lang="es-ES" dirty="0"/>
            </a:br>
            <a:r>
              <a:rPr lang="es-ES" dirty="0"/>
              <a:t>R1.1. Los (meta)datos se publican con una licencia de reutilización clara y accesible.</a:t>
            </a:r>
            <a:br>
              <a:rPr lang="es-ES" dirty="0"/>
            </a:br>
            <a:r>
              <a:rPr lang="es-ES" dirty="0"/>
              <a:t>R1.2. Los (meta)datos están asociados con su procedencia.</a:t>
            </a:r>
            <a:br>
              <a:rPr lang="es-ES" dirty="0"/>
            </a:br>
            <a:r>
              <a:rPr lang="es-ES" dirty="0"/>
              <a:t>R1.3. Los (meta)datos cumplen con los estándares propios de una comunidad de un área de conocimiento determinada.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75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7"/>
          <p:cNvSpPr txBox="1">
            <a:spLocks noGrp="1"/>
          </p:cNvSpPr>
          <p:nvPr>
            <p:ph type="title"/>
          </p:nvPr>
        </p:nvSpPr>
        <p:spPr>
          <a:xfrm>
            <a:off x="201336" y="63420"/>
            <a:ext cx="3640562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Datos FAIR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30" name="Google Shape;430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arcador de número de diapositiva 1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40D1CC1D-1CF0-4747-B882-CF2C7F80A6BE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9869" y="3688184"/>
            <a:ext cx="8835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Fuente: European </a:t>
            </a:r>
            <a:r>
              <a:rPr lang="en-US" sz="1200" dirty="0"/>
              <a:t>Commission: Directorate-General for Research and Innovation, </a:t>
            </a:r>
            <a:r>
              <a:rPr lang="en-US" sz="1200" i="1" dirty="0"/>
              <a:t>Turning FAIR into reality – Final report and action plan from the European Commission expert group on FAIR data</a:t>
            </a:r>
            <a:r>
              <a:rPr lang="en-US" sz="1200" dirty="0"/>
              <a:t>, Publications Office, 2018, </a:t>
            </a:r>
            <a:r>
              <a:rPr lang="en-US" sz="1200" dirty="0">
                <a:hlinkClick r:id="rId5"/>
              </a:rPr>
              <a:t>https://data.europa.eu/doi/10.2777/1524</a:t>
            </a:r>
            <a:endParaRPr lang="es-ES" sz="1200" dirty="0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209310"/>
              </p:ext>
            </p:extLst>
          </p:nvPr>
        </p:nvGraphicFramePr>
        <p:xfrm>
          <a:off x="4231757" y="585279"/>
          <a:ext cx="4627723" cy="3065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Image" r:id="rId6" imgW="10653840" imgH="7059960" progId="Photoshop.Image.11">
                  <p:embed/>
                </p:oleObj>
              </mc:Choice>
              <mc:Fallback>
                <p:oleObj name="Image" r:id="rId6" imgW="10653840" imgH="7059960" progId="Photoshop.Image.11">
                  <p:embed/>
                  <p:pic>
                    <p:nvPicPr>
                      <p:cNvPr id="8" name="Objeto 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31757" y="585279"/>
                        <a:ext cx="4627723" cy="3065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27591" y="3345712"/>
            <a:ext cx="3813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Modelo de objetos digitales FAIR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740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8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82626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Datos abiertos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37" name="Google Shape;437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48"/>
          <p:cNvSpPr txBox="1"/>
          <p:nvPr/>
        </p:nvSpPr>
        <p:spPr>
          <a:xfrm>
            <a:off x="697763" y="1265034"/>
            <a:ext cx="6862800" cy="30092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ym typeface="Lora"/>
              </a:rPr>
              <a:t>Definición</a:t>
            </a:r>
            <a:r>
              <a:rPr lang="en" dirty="0">
                <a:sym typeface="Lora"/>
              </a:rPr>
              <a:t>: Los datos abiertos son datos que pueden ser utilizados, reutilizados y redistribuidos libremente por cualquier persona, y que se encuentran sujetos, cuando más, al requerimiento de atribución y de compartirse de la misma manera en que aparecen. (</a:t>
            </a:r>
            <a:r>
              <a:rPr lang="en" dirty="0">
                <a:sym typeface="Lora"/>
                <a:hlinkClick r:id="rId4"/>
              </a:rPr>
              <a:t>https://opendatahandbook.org/</a:t>
            </a:r>
            <a:r>
              <a:rPr lang="en" dirty="0">
                <a:sym typeface="Lora"/>
              </a:rPr>
              <a:t>) </a:t>
            </a:r>
            <a:endParaRPr dirty="0"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50" i="1" dirty="0">
              <a:solidFill>
                <a:srgbClr val="333333"/>
              </a:solidFill>
              <a:highlight>
                <a:srgbClr val="FFFFFF"/>
              </a:highlight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ym typeface="Lora"/>
              </a:rPr>
              <a:t>Requisitos</a:t>
            </a:r>
            <a:r>
              <a:rPr lang="en" dirty="0">
                <a:sym typeface="Lora"/>
              </a:rPr>
              <a:t> (principios)</a:t>
            </a:r>
            <a:endParaRPr dirty="0">
              <a:sym typeface="Lora"/>
            </a:endParaRPr>
          </a:p>
          <a:p>
            <a:pPr marL="457200" lvl="0" indent="-3016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50"/>
              <a:buFont typeface="Lora"/>
              <a:buChar char="-"/>
            </a:pPr>
            <a:r>
              <a:rPr lang="en" dirty="0">
                <a:sym typeface="Lora"/>
              </a:rPr>
              <a:t>Abiertos por defecto</a:t>
            </a:r>
            <a:endParaRPr dirty="0">
              <a:sym typeface="Lora"/>
            </a:endParaRPr>
          </a:p>
          <a:p>
            <a:pPr marL="457200" lvl="0" indent="-3016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50"/>
              <a:buFont typeface="Lora"/>
              <a:buChar char="-"/>
            </a:pPr>
            <a:r>
              <a:rPr lang="en" dirty="0">
                <a:sym typeface="Lora"/>
              </a:rPr>
              <a:t>Oportunos y completos</a:t>
            </a:r>
            <a:endParaRPr dirty="0">
              <a:sym typeface="Lora"/>
            </a:endParaRPr>
          </a:p>
          <a:p>
            <a:pPr marL="457200" lvl="0" indent="-3016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50"/>
              <a:buFont typeface="Lora"/>
              <a:buChar char="-"/>
            </a:pPr>
            <a:r>
              <a:rPr lang="en" dirty="0">
                <a:sym typeface="Lora"/>
              </a:rPr>
              <a:t>Accesibles y utilizables</a:t>
            </a:r>
            <a:endParaRPr dirty="0">
              <a:sym typeface="Lora"/>
            </a:endParaRPr>
          </a:p>
          <a:p>
            <a:pPr marL="457200" lvl="0" indent="-3016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50"/>
              <a:buFont typeface="Lora"/>
              <a:buChar char="-"/>
            </a:pPr>
            <a:r>
              <a:rPr lang="en" dirty="0">
                <a:sym typeface="Lora"/>
              </a:rPr>
              <a:t>Comparables e interoperables</a:t>
            </a:r>
            <a:endParaRPr dirty="0">
              <a:sym typeface="Lora"/>
            </a:endParaRPr>
          </a:p>
          <a:p>
            <a:pPr marL="457200" lvl="0" indent="-3016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50"/>
              <a:buFont typeface="Lora"/>
              <a:buChar char="-"/>
            </a:pPr>
            <a:r>
              <a:rPr lang="en" dirty="0">
                <a:sym typeface="Lora"/>
              </a:rPr>
              <a:t>Mejorar la gobernanza y participación ciudadana</a:t>
            </a:r>
            <a:endParaRPr dirty="0">
              <a:sym typeface="Lora"/>
            </a:endParaRPr>
          </a:p>
          <a:p>
            <a:pPr marL="457200" lvl="0" indent="-3016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50"/>
              <a:buFont typeface="Lora"/>
              <a:buChar char="-"/>
            </a:pPr>
            <a:r>
              <a:rPr lang="en" dirty="0">
                <a:sym typeface="Lora"/>
              </a:rPr>
              <a:t>Útiles para el desarrollo y la innovación</a:t>
            </a:r>
            <a:endParaRPr dirty="0">
              <a:sym typeface="Lor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ym typeface="Lora"/>
                <a:hlinkClick r:id="rId5"/>
              </a:rPr>
              <a:t>http://opendatacharter.net/principles-es/</a:t>
            </a:r>
            <a:r>
              <a:rPr lang="en" dirty="0">
                <a:sym typeface="Lora"/>
              </a:rPr>
              <a:t> </a:t>
            </a:r>
            <a:endParaRPr dirty="0">
              <a:sym typeface="Lora"/>
            </a:endParaRPr>
          </a:p>
        </p:txBody>
      </p:sp>
      <p:pic>
        <p:nvPicPr>
          <p:cNvPr id="5" name="Shape 1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21674" y="2064594"/>
            <a:ext cx="1975557" cy="1509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9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¿Cómo estamos? 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44" name="Google Shape;444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49"/>
          <p:cNvSpPr txBox="1"/>
          <p:nvPr/>
        </p:nvSpPr>
        <p:spPr>
          <a:xfrm>
            <a:off x="690675" y="1690025"/>
            <a:ext cx="4467600" cy="20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Entra a Menti.com </a:t>
            </a:r>
            <a:r>
              <a:rPr lang="en" dirty="0">
                <a:sym typeface="Roboto"/>
                <a:hlinkClick r:id="rId4"/>
              </a:rPr>
              <a:t>https://www.menti.com/aluymn4knr42</a:t>
            </a:r>
            <a:r>
              <a:rPr lang="en" dirty="0">
                <a:sym typeface="Roboto"/>
              </a:rPr>
              <a:t> 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/>
              <a:t>O coloca el código 3662 1779 o entra con QR  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Mapa de repositorios de datos. Marcá en el mapa si tu institución tiene uno 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¿Qué priorizas cuando creas o usas datos de investigación? Principios FAIR</a:t>
            </a:r>
            <a:endParaRPr dirty="0"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46" name="Google Shape;446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87250" y="897875"/>
            <a:ext cx="3468400" cy="346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0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Seguimos el 27-11 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52" name="Google Shape;452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50"/>
          <p:cNvSpPr txBox="1"/>
          <p:nvPr/>
        </p:nvSpPr>
        <p:spPr>
          <a:xfrm>
            <a:off x="690675" y="1895750"/>
            <a:ext cx="6862800" cy="20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54" name="Google Shape;454;p50" descr="File:CC BY-NC-SA.svg - Wikimedia Common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21750" y="3571076"/>
            <a:ext cx="1851049" cy="64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1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Itinerario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389" name="Google Shape;3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41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Los datos de </a:t>
            </a:r>
            <a:r>
              <a:rPr lang="en" dirty="0" smtClean="0">
                <a:sym typeface="Roboto"/>
              </a:rPr>
              <a:t>investigación (DI)  </a:t>
            </a:r>
            <a:r>
              <a:rPr lang="en" dirty="0">
                <a:sym typeface="Roboto"/>
              </a:rPr>
              <a:t>en el marco de la ciencia abierta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Políticas sobre los datos de investigación. Caso europeo y de América Latina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Datos FAIR y cómo evaluar el cumplimiento de los principios FAIR </a:t>
            </a:r>
            <a:endParaRPr dirty="0"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42"/>
          <p:cNvSpPr txBox="1">
            <a:spLocks noGrp="1"/>
          </p:cNvSpPr>
          <p:nvPr>
            <p:ph type="title"/>
          </p:nvPr>
        </p:nvSpPr>
        <p:spPr>
          <a:xfrm>
            <a:off x="619550" y="155569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DI &amp; Ciencia Abierta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396" name="Google Shape;39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42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8532" y="1049079"/>
            <a:ext cx="2673472" cy="317740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3"/>
          <p:cNvSpPr txBox="1">
            <a:spLocks noGrp="1"/>
          </p:cNvSpPr>
          <p:nvPr>
            <p:ph type="title"/>
          </p:nvPr>
        </p:nvSpPr>
        <p:spPr>
          <a:xfrm>
            <a:off x="619549" y="304425"/>
            <a:ext cx="8318887" cy="34162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¿Qué entendemos por Datos</a:t>
            </a:r>
            <a:r>
              <a:rPr lang="en" sz="50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br>
              <a:rPr lang="en" sz="50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5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03" name="Google Shape;403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464839" y="2193104"/>
            <a:ext cx="8106332" cy="1600438"/>
          </a:xfrm>
          <a:prstGeom prst="rect">
            <a:avLst/>
          </a:prstGeom>
          <a:solidFill>
            <a:srgbClr val="F3F3F3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Información cuantitativa o cualitativa  recogida  por los investigadores en el curso de su </a:t>
            </a:r>
            <a:r>
              <a:rPr lang="es-ES" dirty="0" smtClean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trabajo (imágenes, audios, transcripciones, datos de encuestas, tablas de datos, ….)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>
              <a:solidFill>
                <a:schemeClr val="bg1"/>
              </a:solidFill>
              <a:ea typeface="Calibri"/>
              <a:cs typeface="Calibri"/>
              <a:sym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ea typeface="Calibri"/>
                <a:cs typeface="Calibri"/>
                <a:sym typeface="Calibri"/>
              </a:rPr>
              <a:t>Facilitan la información necesaria para  apoyar o validar los resultados o conclusiones  de la  investigación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>
              <a:solidFill>
                <a:schemeClr val="bg1"/>
              </a:solidFill>
              <a:ea typeface="Calibri"/>
              <a:cs typeface="Calibri"/>
              <a:sym typeface="Calibri"/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4"/>
          <p:cNvSpPr txBox="1">
            <a:spLocks noGrp="1"/>
          </p:cNvSpPr>
          <p:nvPr>
            <p:ph type="title"/>
          </p:nvPr>
        </p:nvSpPr>
        <p:spPr>
          <a:xfrm>
            <a:off x="0" y="0"/>
            <a:ext cx="8963928" cy="41857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Tipos de </a:t>
            </a:r>
            <a:r>
              <a:rPr lang="en" sz="50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datos en función de</a:t>
            </a:r>
            <a:br>
              <a:rPr lang="en" sz="50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5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09" name="Google Shape;40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ángulo 6"/>
          <p:cNvSpPr/>
          <p:nvPr/>
        </p:nvSpPr>
        <p:spPr>
          <a:xfrm>
            <a:off x="136684" y="741776"/>
            <a:ext cx="8709604" cy="3600000"/>
          </a:xfrm>
          <a:prstGeom prst="rect">
            <a:avLst/>
          </a:prstGeom>
          <a:solidFill>
            <a:srgbClr val="F3F3F3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b="1" dirty="0" smtClean="0"/>
              <a:t>Contenido</a:t>
            </a:r>
            <a:r>
              <a:rPr lang="es-ES" dirty="0"/>
              <a:t>: numérico, tabular, textual, audiovisual, sonoro, multimedia, computacional, </a:t>
            </a:r>
            <a:r>
              <a:rPr lang="es-ES" dirty="0" smtClean="0"/>
              <a:t>genómico secuenciación </a:t>
            </a:r>
            <a:r>
              <a:rPr lang="es-ES" dirty="0"/>
              <a:t>genómica, etc</a:t>
            </a:r>
            <a:r>
              <a:rPr lang="es-E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s-ES" b="1" dirty="0" smtClean="0"/>
              <a:t>Formato</a:t>
            </a:r>
            <a:r>
              <a:rPr lang="es-ES" dirty="0"/>
              <a:t>: hojas de cálculo, imágenes, mapas, encuestas, archivos de audio, grabaciones sonoras y audiovisuales</a:t>
            </a:r>
            <a:r>
              <a:rPr lang="es-ES" dirty="0" smtClean="0"/>
              <a:t>, texto </a:t>
            </a:r>
            <a:r>
              <a:rPr lang="es-ES" dirty="0"/>
              <a:t>estructurado, </a:t>
            </a:r>
            <a:r>
              <a:rPr lang="es-ES" dirty="0" smtClean="0"/>
              <a:t>código de software, etc.</a:t>
            </a:r>
          </a:p>
          <a:p>
            <a:pPr>
              <a:spcAft>
                <a:spcPts val="600"/>
              </a:spcAft>
            </a:pPr>
            <a:r>
              <a:rPr lang="es-ES" b="1" dirty="0" smtClean="0"/>
              <a:t>Método</a:t>
            </a:r>
            <a:r>
              <a:rPr lang="es-ES" dirty="0"/>
              <a:t>: observacional (datos captados en tiempo real, no repetibles), simulaciones (datos </a:t>
            </a:r>
            <a:r>
              <a:rPr lang="es-ES" dirty="0" smtClean="0"/>
              <a:t>generados por </a:t>
            </a:r>
            <a:r>
              <a:rPr lang="es-ES" dirty="0"/>
              <a:t>modelos predictivos), experimentales (recogidos mediante la realización de experimentos), derivados o </a:t>
            </a:r>
            <a:r>
              <a:rPr lang="es-ES" dirty="0" smtClean="0"/>
              <a:t>de referencia </a:t>
            </a:r>
            <a:r>
              <a:rPr lang="es-ES" dirty="0"/>
              <a:t>(datos derivados de otros datos, que pueden ser brutos o procesados</a:t>
            </a:r>
            <a:r>
              <a:rPr lang="es-ES" dirty="0" smtClean="0"/>
              <a:t>).</a:t>
            </a:r>
          </a:p>
          <a:p>
            <a:pPr>
              <a:spcAft>
                <a:spcPts val="600"/>
              </a:spcAft>
            </a:pPr>
            <a:r>
              <a:rPr lang="es-ES" b="1" dirty="0" smtClean="0"/>
              <a:t>Naturaleza</a:t>
            </a:r>
            <a:r>
              <a:rPr lang="es-ES" dirty="0"/>
              <a:t>: digital (creados digitalmente) o no digital (encuestas en papel, datos recogidos en hojas de campo</a:t>
            </a:r>
            <a:r>
              <a:rPr lang="es-ES" dirty="0" smtClean="0"/>
              <a:t>, etc.)</a:t>
            </a:r>
          </a:p>
          <a:p>
            <a:pPr>
              <a:spcAft>
                <a:spcPts val="600"/>
              </a:spcAft>
            </a:pPr>
            <a:r>
              <a:rPr lang="es-ES" b="1" dirty="0" smtClean="0"/>
              <a:t>Procedencia </a:t>
            </a:r>
            <a:r>
              <a:rPr lang="es-ES" dirty="0" smtClean="0"/>
              <a:t>: </a:t>
            </a:r>
            <a:r>
              <a:rPr lang="es-ES" dirty="0"/>
              <a:t>datos primarios (recogidos por primera vez y, por tanto, originales), datos secundarios(datos recogidos previamente por otra persona que ya han sido sometidos a algún tipo de tratamiento</a:t>
            </a:r>
            <a:r>
              <a:rPr lang="es-ES" dirty="0" smtClean="0"/>
              <a:t>, normalmente </a:t>
            </a:r>
            <a:r>
              <a:rPr lang="es-ES" dirty="0"/>
              <a:t>estadístico, y que han sido creados por otra persona con un fin </a:t>
            </a:r>
            <a:r>
              <a:rPr lang="es-ES" dirty="0" smtClean="0"/>
              <a:t>específico)</a:t>
            </a:r>
          </a:p>
          <a:p>
            <a:pPr>
              <a:spcAft>
                <a:spcPts val="600"/>
              </a:spcAft>
            </a:pPr>
            <a:r>
              <a:rPr lang="es-ES" b="1" dirty="0" smtClean="0"/>
              <a:t>Tratamiento</a:t>
            </a:r>
            <a:r>
              <a:rPr lang="es-ES" dirty="0"/>
              <a:t>: brutos (datos primarios sin tratar) o tratados (cualquier modificación de los datos brutos </a:t>
            </a:r>
            <a:r>
              <a:rPr lang="es-ES" dirty="0" smtClean="0"/>
              <a:t>como como </a:t>
            </a:r>
            <a:r>
              <a:rPr lang="es-ES" dirty="0"/>
              <a:t>limpieza de datos, modificación, cálculos, </a:t>
            </a:r>
            <a:r>
              <a:rPr lang="es-ES" dirty="0" err="1" smtClean="0"/>
              <a:t>etc</a:t>
            </a:r>
            <a:r>
              <a:rPr lang="es-ES" dirty="0" smtClean="0"/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0342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5"/>
          <p:cNvSpPr txBox="1">
            <a:spLocks noGrp="1"/>
          </p:cNvSpPr>
          <p:nvPr>
            <p:ph type="title"/>
          </p:nvPr>
        </p:nvSpPr>
        <p:spPr>
          <a:xfrm>
            <a:off x="569931" y="0"/>
            <a:ext cx="76395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Políticas y directrices UE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16" name="Google Shape;41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45"/>
          <p:cNvSpPr txBox="1"/>
          <p:nvPr/>
        </p:nvSpPr>
        <p:spPr>
          <a:xfrm>
            <a:off x="0" y="733407"/>
            <a:ext cx="8654902" cy="868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>
              <a:lnSpc>
                <a:spcPct val="115000"/>
              </a:lnSpc>
            </a:pPr>
            <a:r>
              <a:rPr lang="es-ES" dirty="0">
                <a:sym typeface="Roboto"/>
              </a:rPr>
              <a:t>La financiación de proyectos europeos por la Comisión Europea funciona por programas marco por periodos de 7 años el actual  el </a:t>
            </a:r>
            <a:r>
              <a:rPr lang="es-ES" dirty="0">
                <a:sym typeface="Roboto"/>
                <a:hlinkClick r:id="rId4"/>
              </a:rPr>
              <a:t>Horizonte Europa </a:t>
            </a:r>
            <a:r>
              <a:rPr lang="es-ES" dirty="0">
                <a:sym typeface="Roboto"/>
              </a:rPr>
              <a:t>que comprende el periodo </a:t>
            </a:r>
            <a:r>
              <a:rPr lang="es-ES" dirty="0" smtClean="0">
                <a:sym typeface="Roboto"/>
              </a:rPr>
              <a:t>2021-2027. Desde el año 2008 la Comisión ha incluido en su reglamento aspectos relacionados con el acceso abierto a las publicaciones que ha derivado en aspectos relacionados con la ciencia abierta, tal y como se muestra en la siguiente figura.  </a:t>
            </a:r>
            <a:endParaRPr lang="es-ES" dirty="0"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489" y="2012028"/>
            <a:ext cx="4089990" cy="22469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5"/>
          <p:cNvSpPr txBox="1">
            <a:spLocks noGrp="1"/>
          </p:cNvSpPr>
          <p:nvPr>
            <p:ph type="title"/>
          </p:nvPr>
        </p:nvSpPr>
        <p:spPr>
          <a:xfrm>
            <a:off x="477783" y="70509"/>
            <a:ext cx="76395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Políticas y directrices UE</a:t>
            </a:r>
            <a:endParaRPr sz="5000" dirty="0">
              <a:solidFill>
                <a:srgbClr val="FFFFFF"/>
              </a:solidFill>
            </a:endParaRPr>
          </a:p>
        </p:txBody>
      </p:sp>
      <p:pic>
        <p:nvPicPr>
          <p:cNvPr id="416" name="Google Shape;41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45"/>
          <p:cNvSpPr txBox="1"/>
          <p:nvPr/>
        </p:nvSpPr>
        <p:spPr>
          <a:xfrm>
            <a:off x="485112" y="1144531"/>
            <a:ext cx="8283204" cy="317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ES" dirty="0">
                <a:sym typeface="Roboto"/>
              </a:rPr>
              <a:t>En concreto </a:t>
            </a:r>
            <a:r>
              <a:rPr lang="es-ES" dirty="0" smtClean="0">
                <a:sym typeface="Roboto"/>
              </a:rPr>
              <a:t>el </a:t>
            </a:r>
            <a:r>
              <a:rPr lang="es-ES" dirty="0">
                <a:sym typeface="Roboto"/>
              </a:rPr>
              <a:t>artículo 14 del </a:t>
            </a:r>
            <a:r>
              <a:rPr lang="es-ES" sz="1200" dirty="0"/>
              <a:t>REGLAMENTO (UE) 2021/695 DEL PARLAMENTO EUROPEO Y DEL </a:t>
            </a:r>
            <a:r>
              <a:rPr lang="es-ES" sz="1200" dirty="0" smtClean="0"/>
              <a:t>CONSEJO de </a:t>
            </a:r>
            <a:r>
              <a:rPr lang="es-ES" sz="1200" dirty="0"/>
              <a:t>28 de abril de 2021, por el que se crea el Programa Marco de Investigación e Innovación «Horizonte Europa», </a:t>
            </a:r>
            <a:r>
              <a:rPr lang="es-ES" sz="1200" dirty="0" smtClean="0"/>
              <a:t>se dedica  la ciencia abierta, en particular a las publicaciones y  a los datos de investigación:</a:t>
            </a:r>
          </a:p>
          <a:p>
            <a:endParaRPr lang="es-ES" sz="1200" dirty="0" smtClean="0"/>
          </a:p>
          <a:p>
            <a:r>
              <a:rPr lang="es-ES" sz="1200" b="1" dirty="0" err="1" smtClean="0"/>
              <a:t>Artídulo</a:t>
            </a:r>
            <a:r>
              <a:rPr lang="es-ES" sz="1200" b="1" dirty="0" smtClean="0"/>
              <a:t> 14. Ciencia abierta</a:t>
            </a:r>
          </a:p>
          <a:p>
            <a:endParaRPr lang="es-ES" sz="1200" b="1" dirty="0" smtClean="0"/>
          </a:p>
          <a:p>
            <a:r>
              <a:rPr lang="es-ES" dirty="0" smtClean="0"/>
              <a:t>1. El </a:t>
            </a:r>
            <a:r>
              <a:rPr lang="es-ES" dirty="0"/>
              <a:t>Programa fomentará la ciencia abierta como enfoque del proceso científico basado en el trabajo de cooperación y la difusión de conocimientos, en particular de conformidad con los siguientes elementos que se garantizarán conforme al artículo 39, apartado 3, del presente Reglamento:</a:t>
            </a:r>
          </a:p>
          <a:p>
            <a:endParaRPr lang="es-ES" dirty="0"/>
          </a:p>
          <a:p>
            <a:r>
              <a:rPr lang="es-ES" b="1" dirty="0"/>
              <a:t>a) </a:t>
            </a:r>
            <a:r>
              <a:rPr lang="es-ES" b="1" dirty="0">
                <a:solidFill>
                  <a:srgbClr val="C00000"/>
                </a:solidFill>
              </a:rPr>
              <a:t>acceso abierto a las publicaciones científicas derivadas de las investigaciones financiadas </a:t>
            </a:r>
            <a:r>
              <a:rPr lang="es-ES" dirty="0"/>
              <a:t>con cargo al Programa;</a:t>
            </a:r>
          </a:p>
          <a:p>
            <a:endParaRPr lang="es-ES" dirty="0"/>
          </a:p>
          <a:p>
            <a:r>
              <a:rPr lang="es-ES" b="1" dirty="0"/>
              <a:t>b) </a:t>
            </a:r>
            <a:r>
              <a:rPr lang="es-ES" b="1" dirty="0">
                <a:solidFill>
                  <a:srgbClr val="C00000"/>
                </a:solidFill>
              </a:rPr>
              <a:t>acceso abierto a los datos de investigación</a:t>
            </a:r>
            <a:r>
              <a:rPr lang="es-ES" dirty="0"/>
              <a:t>, incluidas las publicaciones científicas subyacentes, de conformidad con el principio «</a:t>
            </a:r>
            <a:r>
              <a:rPr lang="es-ES" b="1" dirty="0">
                <a:solidFill>
                  <a:srgbClr val="C00000"/>
                </a:solidFill>
              </a:rPr>
              <a:t>tan abierto como sea posible y tan cerrado como sea necesario</a:t>
            </a:r>
            <a:r>
              <a:rPr lang="es-ES" dirty="0"/>
              <a:t>».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2014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5"/>
          <p:cNvSpPr txBox="1">
            <a:spLocks noGrp="1"/>
          </p:cNvSpPr>
          <p:nvPr>
            <p:ph type="title"/>
          </p:nvPr>
        </p:nvSpPr>
        <p:spPr>
          <a:xfrm>
            <a:off x="477783" y="70509"/>
            <a:ext cx="7639500" cy="14465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FFFFFF"/>
                </a:solidFill>
              </a:rPr>
              <a:t>Políticas y directrices </a:t>
            </a:r>
            <a:r>
              <a:rPr lang="en" sz="5000" dirty="0" smtClean="0">
                <a:solidFill>
                  <a:srgbClr val="FFFFFF"/>
                </a:solidFill>
              </a:rPr>
              <a:t>UE </a:t>
            </a:r>
            <a:r>
              <a:rPr lang="en" sz="3200" dirty="0" smtClean="0">
                <a:solidFill>
                  <a:srgbClr val="FFFFFF"/>
                </a:solidFill>
              </a:rPr>
              <a:t>(cont)</a:t>
            </a:r>
            <a:endParaRPr sz="3200" dirty="0">
              <a:solidFill>
                <a:srgbClr val="FFFFFF"/>
              </a:solidFill>
            </a:endParaRPr>
          </a:p>
        </p:txBody>
      </p:sp>
      <p:pic>
        <p:nvPicPr>
          <p:cNvPr id="416" name="Google Shape;41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850605" y="1607209"/>
            <a:ext cx="746405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2. El </a:t>
            </a:r>
            <a:r>
              <a:rPr lang="es-ES" dirty="0"/>
              <a:t>principio de reciprocidad en la ciencia abierta se fomentará y alentará en todos los acuerdos de asociación y cooperación con terceros países, incluidos los firmados por los organismos financiadores a los que se haya confiado la gestión indirecta del Programa.</a:t>
            </a:r>
          </a:p>
          <a:p>
            <a:endParaRPr lang="es-ES" dirty="0"/>
          </a:p>
          <a:p>
            <a:r>
              <a:rPr lang="es-ES" dirty="0"/>
              <a:t>3.   Se garantizará la gestión responsable de los datos de investigación en consonancia con los principios según los </a:t>
            </a:r>
            <a:r>
              <a:rPr lang="es-ES" b="1" dirty="0">
                <a:solidFill>
                  <a:srgbClr val="C00000"/>
                </a:solidFill>
              </a:rPr>
              <a:t>cuales los datos deben ser fáciles de encontrar, accesibles, interoperables y reutilizables (en lo sucesivo, «principios FAIR»). Se prestará también atención a la conservación a largo plazo de los datos</a:t>
            </a:r>
            <a:r>
              <a:rPr lang="es-ES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2017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46"/>
          <p:cNvSpPr txBox="1">
            <a:spLocks noGrp="1"/>
          </p:cNvSpPr>
          <p:nvPr>
            <p:ph type="title"/>
          </p:nvPr>
        </p:nvSpPr>
        <p:spPr>
          <a:xfrm>
            <a:off x="328927" y="105951"/>
            <a:ext cx="8262600" cy="8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dirty="0">
                <a:solidFill>
                  <a:srgbClr val="FFFFFF"/>
                </a:solidFill>
              </a:rPr>
              <a:t>Políticas y directrices LATAM</a:t>
            </a:r>
            <a:endParaRPr sz="4500" dirty="0">
              <a:solidFill>
                <a:srgbClr val="FFFFFF"/>
              </a:solidFill>
            </a:endParaRPr>
          </a:p>
        </p:txBody>
      </p:sp>
      <p:pic>
        <p:nvPicPr>
          <p:cNvPr id="423" name="Google Shape;42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46"/>
          <p:cNvSpPr txBox="1"/>
          <p:nvPr/>
        </p:nvSpPr>
        <p:spPr>
          <a:xfrm>
            <a:off x="227384" y="726050"/>
            <a:ext cx="8087275" cy="3562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Existencia fragmentada de normativas, repositorios y capacidades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Usualmente la entrada al tema proviene del Acceso Abierto. Necesidad de ampliar agendas y directrices para una mayor interoperabilidad y reuso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Distintas velocidades de políticas e implementaciones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Frente a la inexistencia de normativas nacionales, las universidades de forma autónoma crean repositorios de datos dada la trayectoria regional</a:t>
            </a:r>
            <a:endParaRPr dirty="0">
              <a:sym typeface="Roboto"/>
            </a:endParaRPr>
          </a:p>
          <a:p>
            <a:pPr marL="9144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Necesidad de promover indicadores creativos sobre el tema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olidFill>
                  <a:srgbClr val="C00000"/>
                </a:solidFill>
                <a:sym typeface="Roboto"/>
              </a:rPr>
              <a:t>Temas en debate</a:t>
            </a:r>
            <a:r>
              <a:rPr lang="en" dirty="0">
                <a:sym typeface="Roboto"/>
              </a:rPr>
              <a:t>: soberanía infraestructuras de los repositorios, alfabetizaciones de datos, incentivos para investigadores/docentes, estrategias de comunicación de la ciencia y modificaciones en sistemas de </a:t>
            </a:r>
            <a:r>
              <a:rPr lang="en" dirty="0" smtClean="0">
                <a:sym typeface="Roboto"/>
              </a:rPr>
              <a:t>evaluación</a:t>
            </a:r>
          </a:p>
          <a:p>
            <a:pPr marL="457200" indent="-311150">
              <a:lnSpc>
                <a:spcPct val="115000"/>
              </a:lnSpc>
              <a:buClr>
                <a:srgbClr val="202124"/>
              </a:buClr>
              <a:buSzPts val="1300"/>
              <a:buFont typeface="Roboto"/>
              <a:buChar char="●"/>
            </a:pPr>
            <a:r>
              <a:rPr lang="es-ES" dirty="0">
                <a:solidFill>
                  <a:srgbClr val="C00000"/>
                </a:solidFill>
                <a:sym typeface="Roboto"/>
              </a:rPr>
              <a:t>Desafíos</a:t>
            </a:r>
            <a:r>
              <a:rPr lang="es-ES" dirty="0">
                <a:solidFill>
                  <a:schemeClr val="bg1"/>
                </a:solidFill>
                <a:sym typeface="Roboto"/>
              </a:rPr>
              <a:t>: ampliar y profundizar formatos, directrices y sensibilización sobre creación, uso y </a:t>
            </a:r>
            <a:r>
              <a:rPr lang="es-ES" dirty="0" err="1">
                <a:solidFill>
                  <a:schemeClr val="bg1"/>
                </a:solidFill>
                <a:sym typeface="Roboto"/>
              </a:rPr>
              <a:t>reuso</a:t>
            </a:r>
            <a:r>
              <a:rPr lang="es-ES" dirty="0">
                <a:solidFill>
                  <a:schemeClr val="bg1"/>
                </a:solidFill>
                <a:sym typeface="Roboto"/>
              </a:rPr>
              <a:t> de datos de investigación en las Ciencias Humanas, Cultura, Artes LATAM </a:t>
            </a:r>
            <a:r>
              <a:rPr lang="es-ES" dirty="0" err="1" smtClean="0">
                <a:solidFill>
                  <a:schemeClr val="bg1"/>
                </a:solidFill>
                <a:sym typeface="Roboto"/>
              </a:rPr>
              <a:t>ej</a:t>
            </a:r>
            <a:r>
              <a:rPr lang="es-ES" dirty="0" smtClean="0">
                <a:solidFill>
                  <a:schemeClr val="bg1"/>
                </a:solidFill>
                <a:sym typeface="Roboto"/>
              </a:rPr>
              <a:t>: </a:t>
            </a:r>
            <a:r>
              <a:rPr lang="es-ES" dirty="0">
                <a:solidFill>
                  <a:schemeClr val="bg1"/>
                </a:solidFill>
                <a:sym typeface="Roboto"/>
              </a:rPr>
              <a:t>´archivos´ como datos, datos patrimonio</a:t>
            </a: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endParaRPr lang="en" dirty="0" smtClean="0"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ent Facilitation">
  <a:themeElements>
    <a:clrScheme name="Simple Light">
      <a:dk1>
        <a:srgbClr val="F0EBD9"/>
      </a:dk1>
      <a:lt1>
        <a:srgbClr val="0E101A"/>
      </a:lt1>
      <a:dk2>
        <a:srgbClr val="FEFFAA"/>
      </a:dk2>
      <a:lt2>
        <a:srgbClr val="799B7A"/>
      </a:lt2>
      <a:accent1>
        <a:srgbClr val="B9E1DB"/>
      </a:accent1>
      <a:accent2>
        <a:srgbClr val="F55802"/>
      </a:accent2>
      <a:accent3>
        <a:srgbClr val="EFA3B1"/>
      </a:accent3>
      <a:accent4>
        <a:srgbClr val="F2D519"/>
      </a:accent4>
      <a:accent5>
        <a:srgbClr val="B6D5C6"/>
      </a:accent5>
      <a:accent6>
        <a:srgbClr val="41658A"/>
      </a:accent6>
      <a:hlink>
        <a:srgbClr val="6F259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1291</Words>
  <Application>Microsoft Office PowerPoint</Application>
  <PresentationFormat>Presentación en pantalla (16:9)</PresentationFormat>
  <Paragraphs>100</Paragraphs>
  <Slides>16</Slides>
  <Notes>16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Lora</vt:lpstr>
      <vt:lpstr>Roboto Black</vt:lpstr>
      <vt:lpstr>Arial</vt:lpstr>
      <vt:lpstr>Roboto</vt:lpstr>
      <vt:lpstr>Roboto Light</vt:lpstr>
      <vt:lpstr>Calibri</vt:lpstr>
      <vt:lpstr>Event Facilitation</vt:lpstr>
      <vt:lpstr>Image</vt:lpstr>
      <vt:lpstr>Datos de investigación en abierto </vt:lpstr>
      <vt:lpstr>Itinerario</vt:lpstr>
      <vt:lpstr>DI &amp; Ciencia Abierta</vt:lpstr>
      <vt:lpstr>¿Qué entendemos por Datos?   </vt:lpstr>
      <vt:lpstr>Tipos de datos en función de     </vt:lpstr>
      <vt:lpstr>Políticas y directrices UE</vt:lpstr>
      <vt:lpstr>Políticas y directrices UE</vt:lpstr>
      <vt:lpstr>Políticas y directrices UE (cont)</vt:lpstr>
      <vt:lpstr>Políticas y directrices LATAM</vt:lpstr>
      <vt:lpstr>Datos FAIR</vt:lpstr>
      <vt:lpstr>Datos FAIR</vt:lpstr>
      <vt:lpstr>Datos FAIR</vt:lpstr>
      <vt:lpstr>Datos FAIR</vt:lpstr>
      <vt:lpstr>Datos abiertos</vt:lpstr>
      <vt:lpstr>¿Cómo estamos? </vt:lpstr>
      <vt:lpstr>Seguimos el 27-11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de investigación en abierto </dc:title>
  <cp:lastModifiedBy>ABC</cp:lastModifiedBy>
  <cp:revision>11</cp:revision>
  <dcterms:modified xsi:type="dcterms:W3CDTF">2024-11-19T12:42:39Z</dcterms:modified>
</cp:coreProperties>
</file>