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6" r:id="rId1"/>
  </p:sldMasterIdLst>
  <p:notesMasterIdLst>
    <p:notesMasterId r:id="rId19"/>
  </p:notesMasterIdLst>
  <p:sldIdLst>
    <p:sldId id="256" r:id="rId2"/>
    <p:sldId id="257" r:id="rId3"/>
    <p:sldId id="260" r:id="rId4"/>
    <p:sldId id="262" r:id="rId5"/>
    <p:sldId id="259" r:id="rId6"/>
    <p:sldId id="261" r:id="rId7"/>
    <p:sldId id="263" r:id="rId8"/>
    <p:sldId id="268" r:id="rId9"/>
    <p:sldId id="270" r:id="rId10"/>
    <p:sldId id="271" r:id="rId11"/>
    <p:sldId id="274" r:id="rId12"/>
    <p:sldId id="272" r:id="rId13"/>
    <p:sldId id="276" r:id="rId14"/>
    <p:sldId id="273" r:id="rId15"/>
    <p:sldId id="275" r:id="rId16"/>
    <p:sldId id="266" r:id="rId17"/>
    <p:sldId id="267" r:id="rId18"/>
  </p:sldIdLst>
  <p:sldSz cx="9144000" cy="5143500" type="screen16x9"/>
  <p:notesSz cx="6858000" cy="9144000"/>
  <p:embeddedFontLst>
    <p:embeddedFont>
      <p:font typeface="Roboto Black" panose="020B0604020202020204" charset="0"/>
      <p:bold r:id="rId20"/>
      <p:boldItalic r:id="rId21"/>
    </p:embeddedFont>
    <p:embeddedFont>
      <p:font typeface="Roboto" panose="020B0604020202020204" charset="0"/>
      <p:regular r:id="rId22"/>
      <p:bold r:id="rId23"/>
      <p:italic r:id="rId24"/>
      <p:boldItalic r:id="rId25"/>
    </p:embeddedFont>
    <p:embeddedFont>
      <p:font typeface="Roboto Light" panose="020B0604020202020204" charset="0"/>
      <p:regular r:id="rId26"/>
      <p:bold r:id="rId27"/>
      <p:italic r:id="rId28"/>
      <p:bold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F0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100" d="100"/>
          <a:sy n="100" d="100"/>
        </p:scale>
        <p:origin x="1836" y="74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font" Target="fonts/font9.fntdata"/><Relationship Id="rId10" Type="http://schemas.openxmlformats.org/officeDocument/2006/relationships/slide" Target="slides/slide9.xml"/><Relationship Id="rId19" Type="http://schemas.openxmlformats.org/officeDocument/2006/relationships/notesMaster" Target="notesMasters/notesMaster1.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font" Target="fonts/font8.fntdata"/><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Google Shape;358;g2d5b7211d3e_0_3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9" name="Google Shape;359;g2d5b7211d3e_0_3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3"/>
        <p:cNvGrpSpPr/>
        <p:nvPr/>
      </p:nvGrpSpPr>
      <p:grpSpPr>
        <a:xfrm>
          <a:off x="0" y="0"/>
          <a:ext cx="0" cy="0"/>
          <a:chOff x="0" y="0"/>
          <a:chExt cx="0" cy="0"/>
        </a:xfrm>
      </p:grpSpPr>
      <p:sp>
        <p:nvSpPr>
          <p:cNvPr id="434" name="Google Shape;434;g2d5b760ac21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5" name="Google Shape;435;g2d5b760ac21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040693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3"/>
        <p:cNvGrpSpPr/>
        <p:nvPr/>
      </p:nvGrpSpPr>
      <p:grpSpPr>
        <a:xfrm>
          <a:off x="0" y="0"/>
          <a:ext cx="0" cy="0"/>
          <a:chOff x="0" y="0"/>
          <a:chExt cx="0" cy="0"/>
        </a:xfrm>
      </p:grpSpPr>
      <p:sp>
        <p:nvSpPr>
          <p:cNvPr id="434" name="Google Shape;434;g2d5b760ac21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5" name="Google Shape;435;g2d5b760ac21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610938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3"/>
        <p:cNvGrpSpPr/>
        <p:nvPr/>
      </p:nvGrpSpPr>
      <p:grpSpPr>
        <a:xfrm>
          <a:off x="0" y="0"/>
          <a:ext cx="0" cy="0"/>
          <a:chOff x="0" y="0"/>
          <a:chExt cx="0" cy="0"/>
        </a:xfrm>
      </p:grpSpPr>
      <p:sp>
        <p:nvSpPr>
          <p:cNvPr id="434" name="Google Shape;434;g2d5b760ac21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5" name="Google Shape;435;g2d5b760ac21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99012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3"/>
        <p:cNvGrpSpPr/>
        <p:nvPr/>
      </p:nvGrpSpPr>
      <p:grpSpPr>
        <a:xfrm>
          <a:off x="0" y="0"/>
          <a:ext cx="0" cy="0"/>
          <a:chOff x="0" y="0"/>
          <a:chExt cx="0" cy="0"/>
        </a:xfrm>
      </p:grpSpPr>
      <p:sp>
        <p:nvSpPr>
          <p:cNvPr id="434" name="Google Shape;434;g2d5b760ac21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5" name="Google Shape;435;g2d5b760ac21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79037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3"/>
        <p:cNvGrpSpPr/>
        <p:nvPr/>
      </p:nvGrpSpPr>
      <p:grpSpPr>
        <a:xfrm>
          <a:off x="0" y="0"/>
          <a:ext cx="0" cy="0"/>
          <a:chOff x="0" y="0"/>
          <a:chExt cx="0" cy="0"/>
        </a:xfrm>
      </p:grpSpPr>
      <p:sp>
        <p:nvSpPr>
          <p:cNvPr id="434" name="Google Shape;434;g2d5b760ac21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5" name="Google Shape;435;g2d5b760ac21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703789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3"/>
        <p:cNvGrpSpPr/>
        <p:nvPr/>
      </p:nvGrpSpPr>
      <p:grpSpPr>
        <a:xfrm>
          <a:off x="0" y="0"/>
          <a:ext cx="0" cy="0"/>
          <a:chOff x="0" y="0"/>
          <a:chExt cx="0" cy="0"/>
        </a:xfrm>
      </p:grpSpPr>
      <p:sp>
        <p:nvSpPr>
          <p:cNvPr id="434" name="Google Shape;434;g2d5b760ac21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5" name="Google Shape;435;g2d5b760ac21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604537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7"/>
        <p:cNvGrpSpPr/>
        <p:nvPr/>
      </p:nvGrpSpPr>
      <p:grpSpPr>
        <a:xfrm>
          <a:off x="0" y="0"/>
          <a:ext cx="0" cy="0"/>
          <a:chOff x="0" y="0"/>
          <a:chExt cx="0" cy="0"/>
        </a:xfrm>
      </p:grpSpPr>
      <p:sp>
        <p:nvSpPr>
          <p:cNvPr id="448" name="Google Shape;448;g2d5b760ac21_0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9" name="Google Shape;449;g2d5b760ac21_0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4"/>
        <p:cNvGrpSpPr/>
        <p:nvPr/>
      </p:nvGrpSpPr>
      <p:grpSpPr>
        <a:xfrm>
          <a:off x="0" y="0"/>
          <a:ext cx="0" cy="0"/>
          <a:chOff x="0" y="0"/>
          <a:chExt cx="0" cy="0"/>
        </a:xfrm>
      </p:grpSpPr>
      <p:sp>
        <p:nvSpPr>
          <p:cNvPr id="455" name="Google Shape;455;g2d5b7211d3e_0_4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6" name="Google Shape;456;g2d5b7211d3e_0_4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g2d5b7211d3e_0_4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5" name="Google Shape;385;g2d5b7211d3e_0_4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g2d5b7211d3e_0_4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6" name="Google Shape;406;g2d5b7211d3e_0_4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g2d5b760ac21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1" name="Google Shape;421;g2d5b760ac2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7"/>
        <p:cNvGrpSpPr/>
        <p:nvPr/>
      </p:nvGrpSpPr>
      <p:grpSpPr>
        <a:xfrm>
          <a:off x="0" y="0"/>
          <a:ext cx="0" cy="0"/>
          <a:chOff x="0" y="0"/>
          <a:chExt cx="0" cy="0"/>
        </a:xfrm>
      </p:grpSpPr>
      <p:sp>
        <p:nvSpPr>
          <p:cNvPr id="398" name="Google Shape;398;g2d5b7211d3e_0_4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9" name="Google Shape;399;g2d5b7211d3e_0_4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1"/>
        <p:cNvGrpSpPr/>
        <p:nvPr/>
      </p:nvGrpSpPr>
      <p:grpSpPr>
        <a:xfrm>
          <a:off x="0" y="0"/>
          <a:ext cx="0" cy="0"/>
          <a:chOff x="0" y="0"/>
          <a:chExt cx="0" cy="0"/>
        </a:xfrm>
      </p:grpSpPr>
      <p:sp>
        <p:nvSpPr>
          <p:cNvPr id="412" name="Google Shape;412;g2d5b760ac21_0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3" name="Google Shape;413;g2d5b760ac21_0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7" name="Google Shape;427;g2d5b760872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8" name="Google Shape;428;g2d5b760872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7" name="Google Shape;427;g2d5b760872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8" name="Google Shape;428;g2d5b760872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877263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7" name="Google Shape;427;g2d5b760872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8" name="Google Shape;428;g2d5b760872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06627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with section dividers">
  <p:cSld name="CUSTOM_1">
    <p:spTree>
      <p:nvGrpSpPr>
        <p:cNvPr id="1" name="Shape 8"/>
        <p:cNvGrpSpPr/>
        <p:nvPr/>
      </p:nvGrpSpPr>
      <p:grpSpPr>
        <a:xfrm>
          <a:off x="0" y="0"/>
          <a:ext cx="0" cy="0"/>
          <a:chOff x="0" y="0"/>
          <a:chExt cx="0" cy="0"/>
        </a:xfrm>
      </p:grpSpPr>
      <p:sp>
        <p:nvSpPr>
          <p:cNvPr id="9" name="Google Shape;9;p2"/>
          <p:cNvSpPr txBox="1">
            <a:spLocks noGrp="1"/>
          </p:cNvSpPr>
          <p:nvPr>
            <p:ph type="subTitle" idx="1"/>
          </p:nvPr>
        </p:nvSpPr>
        <p:spPr>
          <a:xfrm>
            <a:off x="723675" y="3913000"/>
            <a:ext cx="3575700" cy="732300"/>
          </a:xfrm>
          <a:prstGeom prst="rect">
            <a:avLst/>
          </a:prstGeom>
        </p:spPr>
        <p:txBody>
          <a:bodyPr spcFirstLastPara="1" wrap="square" lIns="91425" tIns="91425" rIns="91425" bIns="91425" anchor="t" anchorCtr="0">
            <a:spAutoFit/>
          </a:bodyPr>
          <a:lstStyle>
            <a:lvl1pPr lvl="0">
              <a:spcBef>
                <a:spcPts val="0"/>
              </a:spcBef>
              <a:spcAft>
                <a:spcPts val="0"/>
              </a:spcAft>
              <a:buSzPts val="1300"/>
              <a:buFont typeface="Roboto Light"/>
              <a:buNone/>
              <a:defRPr sz="1300">
                <a:latin typeface="Roboto Light"/>
                <a:ea typeface="Roboto Light"/>
                <a:cs typeface="Roboto Light"/>
                <a:sym typeface="Roboto Light"/>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 name="Google Shape;10;p2"/>
          <p:cNvSpPr txBox="1">
            <a:spLocks noGrp="1"/>
          </p:cNvSpPr>
          <p:nvPr>
            <p:ph type="subTitle" idx="2"/>
          </p:nvPr>
        </p:nvSpPr>
        <p:spPr>
          <a:xfrm>
            <a:off x="723675" y="3518125"/>
            <a:ext cx="3272400" cy="732300"/>
          </a:xfrm>
          <a:prstGeom prst="rect">
            <a:avLst/>
          </a:prstGeom>
        </p:spPr>
        <p:txBody>
          <a:bodyPr spcFirstLastPara="1" wrap="square" lIns="91425" tIns="91425" rIns="91425" bIns="91425" anchor="t" anchorCtr="0">
            <a:spAutoFit/>
          </a:bodyPr>
          <a:lstStyle>
            <a:lvl1pPr lvl="0">
              <a:spcBef>
                <a:spcPts val="0"/>
              </a:spcBef>
              <a:spcAft>
                <a:spcPts val="0"/>
              </a:spcAft>
              <a:buSzPts val="2300"/>
              <a:buNone/>
              <a:defRPr sz="23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 name="Google Shape;11;p2"/>
          <p:cNvSpPr txBox="1">
            <a:spLocks noGrp="1"/>
          </p:cNvSpPr>
          <p:nvPr>
            <p:ph type="subTitle" idx="3"/>
          </p:nvPr>
        </p:nvSpPr>
        <p:spPr>
          <a:xfrm>
            <a:off x="4695750" y="3913000"/>
            <a:ext cx="2665500" cy="732300"/>
          </a:xfrm>
          <a:prstGeom prst="rect">
            <a:avLst/>
          </a:prstGeom>
        </p:spPr>
        <p:txBody>
          <a:bodyPr spcFirstLastPara="1" wrap="square" lIns="91425" tIns="91425" rIns="91425" bIns="91425" anchor="t" anchorCtr="0">
            <a:spAutoFit/>
          </a:bodyPr>
          <a:lstStyle>
            <a:lvl1pPr lvl="0">
              <a:spcBef>
                <a:spcPts val="0"/>
              </a:spcBef>
              <a:spcAft>
                <a:spcPts val="0"/>
              </a:spcAft>
              <a:buSzPts val="1300"/>
              <a:buFont typeface="Roboto Light"/>
              <a:buNone/>
              <a:defRPr sz="1300">
                <a:latin typeface="Roboto Light"/>
                <a:ea typeface="Roboto Light"/>
                <a:cs typeface="Roboto Light"/>
                <a:sym typeface="Roboto Light"/>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2" name="Google Shape;12;p2"/>
          <p:cNvSpPr txBox="1">
            <a:spLocks noGrp="1"/>
          </p:cNvSpPr>
          <p:nvPr>
            <p:ph type="title"/>
          </p:nvPr>
        </p:nvSpPr>
        <p:spPr>
          <a:xfrm>
            <a:off x="619550" y="304425"/>
            <a:ext cx="6442800" cy="1405800"/>
          </a:xfrm>
          <a:prstGeom prst="rect">
            <a:avLst/>
          </a:prstGeom>
        </p:spPr>
        <p:txBody>
          <a:bodyPr spcFirstLastPara="1" wrap="square" lIns="91425" tIns="91425" rIns="91425" bIns="91425" anchor="t" anchorCtr="0">
            <a:spAutoFit/>
          </a:bodyPr>
          <a:lstStyle>
            <a:lvl1pPr lvl="0">
              <a:spcBef>
                <a:spcPts val="0"/>
              </a:spcBef>
              <a:spcAft>
                <a:spcPts val="0"/>
              </a:spcAft>
              <a:buSzPts val="8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2"/>
          <p:cNvSpPr txBox="1">
            <a:spLocks noGrp="1"/>
          </p:cNvSpPr>
          <p:nvPr>
            <p:ph type="subTitle" idx="4"/>
          </p:nvPr>
        </p:nvSpPr>
        <p:spPr>
          <a:xfrm rot="-5400000">
            <a:off x="-283500" y="328925"/>
            <a:ext cx="8229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4" name="Google Shape;14;p2"/>
          <p:cNvSpPr txBox="1">
            <a:spLocks noGrp="1"/>
          </p:cNvSpPr>
          <p:nvPr>
            <p:ph type="subTitle" idx="5"/>
          </p:nvPr>
        </p:nvSpPr>
        <p:spPr>
          <a:xfrm rot="-5400000">
            <a:off x="-283500"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5" name="Google Shape;15;p2"/>
          <p:cNvSpPr txBox="1">
            <a:spLocks noGrp="1"/>
          </p:cNvSpPr>
          <p:nvPr>
            <p:ph type="subTitle" idx="6"/>
          </p:nvPr>
        </p:nvSpPr>
        <p:spPr>
          <a:xfrm rot="-5400000">
            <a:off x="7076550" y="4568500"/>
            <a:ext cx="822900" cy="2457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6" name="Google Shape;16;p2"/>
          <p:cNvSpPr txBox="1">
            <a:spLocks noGrp="1"/>
          </p:cNvSpPr>
          <p:nvPr>
            <p:ph type="subTitle" idx="7"/>
          </p:nvPr>
        </p:nvSpPr>
        <p:spPr>
          <a:xfrm rot="-5400000">
            <a:off x="7071825" y="328625"/>
            <a:ext cx="8223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7" name="Google Shape;17;p2"/>
          <p:cNvSpPr txBox="1">
            <a:spLocks noGrp="1"/>
          </p:cNvSpPr>
          <p:nvPr>
            <p:ph type="subTitle" idx="8"/>
          </p:nvPr>
        </p:nvSpPr>
        <p:spPr>
          <a:xfrm rot="-5400000">
            <a:off x="7331117"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8" name="Google Shape;18;p2"/>
          <p:cNvSpPr txBox="1">
            <a:spLocks noGrp="1"/>
          </p:cNvSpPr>
          <p:nvPr>
            <p:ph type="subTitle" idx="9"/>
          </p:nvPr>
        </p:nvSpPr>
        <p:spPr>
          <a:xfrm rot="-5400000">
            <a:off x="7294517" y="367925"/>
            <a:ext cx="8961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9" name="Google Shape;19;p2"/>
          <p:cNvSpPr txBox="1">
            <a:spLocks noGrp="1"/>
          </p:cNvSpPr>
          <p:nvPr>
            <p:ph type="subTitle" idx="13"/>
          </p:nvPr>
        </p:nvSpPr>
        <p:spPr>
          <a:xfrm rot="-5400000">
            <a:off x="7584608"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0" name="Google Shape;20;p2"/>
          <p:cNvSpPr txBox="1">
            <a:spLocks noGrp="1"/>
          </p:cNvSpPr>
          <p:nvPr>
            <p:ph type="subTitle" idx="14"/>
          </p:nvPr>
        </p:nvSpPr>
        <p:spPr>
          <a:xfrm rot="-5400000">
            <a:off x="7170763" y="2436750"/>
            <a:ext cx="1645800" cy="255900"/>
          </a:xfrm>
          <a:prstGeom prst="rect">
            <a:avLst/>
          </a:prstGeom>
        </p:spPr>
        <p:txBody>
          <a:bodyPr spcFirstLastPara="1" wrap="square" lIns="45700" tIns="45700" rIns="45700" bIns="45700" anchor="t" anchorCtr="0">
            <a:no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1" name="Google Shape;21;p2"/>
          <p:cNvSpPr txBox="1">
            <a:spLocks noGrp="1"/>
          </p:cNvSpPr>
          <p:nvPr>
            <p:ph type="subTitle" idx="15"/>
          </p:nvPr>
        </p:nvSpPr>
        <p:spPr>
          <a:xfrm rot="-5400000">
            <a:off x="7548008" y="362375"/>
            <a:ext cx="8961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2" name="Google Shape;22;p2"/>
          <p:cNvSpPr txBox="1">
            <a:spLocks noGrp="1"/>
          </p:cNvSpPr>
          <p:nvPr>
            <p:ph type="subTitle" idx="16"/>
          </p:nvPr>
        </p:nvSpPr>
        <p:spPr>
          <a:xfrm rot="-5400000">
            <a:off x="7838100"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3" name="Google Shape;23;p2"/>
          <p:cNvSpPr txBox="1">
            <a:spLocks noGrp="1"/>
          </p:cNvSpPr>
          <p:nvPr>
            <p:ph type="subTitle" idx="17"/>
          </p:nvPr>
        </p:nvSpPr>
        <p:spPr>
          <a:xfrm rot="-5400000">
            <a:off x="7801500" y="362375"/>
            <a:ext cx="8961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4" name="Google Shape;24;p2"/>
          <p:cNvSpPr txBox="1">
            <a:spLocks noGrp="1"/>
          </p:cNvSpPr>
          <p:nvPr>
            <p:ph type="subTitle" idx="18"/>
          </p:nvPr>
        </p:nvSpPr>
        <p:spPr>
          <a:xfrm rot="-5400000">
            <a:off x="8609425"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5" name="Google Shape;25;p2"/>
          <p:cNvSpPr txBox="1">
            <a:spLocks noGrp="1"/>
          </p:cNvSpPr>
          <p:nvPr>
            <p:ph type="subTitle" idx="19"/>
          </p:nvPr>
        </p:nvSpPr>
        <p:spPr>
          <a:xfrm rot="-5400000">
            <a:off x="8199475" y="2443800"/>
            <a:ext cx="1642800" cy="255900"/>
          </a:xfrm>
          <a:prstGeom prst="rect">
            <a:avLst/>
          </a:prstGeom>
        </p:spPr>
        <p:txBody>
          <a:bodyPr spcFirstLastPara="1" wrap="square" lIns="45700" tIns="45700" rIns="45700" bIns="45700" anchor="t" anchorCtr="0">
            <a:no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6" name="Google Shape;26;p2"/>
          <p:cNvSpPr txBox="1">
            <a:spLocks noGrp="1"/>
          </p:cNvSpPr>
          <p:nvPr>
            <p:ph type="subTitle" idx="20"/>
          </p:nvPr>
        </p:nvSpPr>
        <p:spPr>
          <a:xfrm rot="-5400000">
            <a:off x="8572825" y="362375"/>
            <a:ext cx="8961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7" name="Google Shape;27;p2"/>
          <p:cNvSpPr txBox="1">
            <a:spLocks noGrp="1"/>
          </p:cNvSpPr>
          <p:nvPr>
            <p:ph type="subTitle" idx="21"/>
          </p:nvPr>
        </p:nvSpPr>
        <p:spPr>
          <a:xfrm rot="-5400000">
            <a:off x="8348950" y="4567150"/>
            <a:ext cx="822900" cy="2484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8" name="Google Shape;28;p2"/>
          <p:cNvSpPr txBox="1">
            <a:spLocks noGrp="1"/>
          </p:cNvSpPr>
          <p:nvPr>
            <p:ph type="subTitle" idx="22"/>
          </p:nvPr>
        </p:nvSpPr>
        <p:spPr>
          <a:xfrm rot="-5400000">
            <a:off x="7937504" y="2443800"/>
            <a:ext cx="1642800" cy="255900"/>
          </a:xfrm>
          <a:prstGeom prst="rect">
            <a:avLst/>
          </a:prstGeom>
        </p:spPr>
        <p:txBody>
          <a:bodyPr spcFirstLastPara="1" wrap="square" lIns="45700" tIns="45700" rIns="45700" bIns="45700" anchor="t" anchorCtr="0">
            <a:no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9" name="Google Shape;29;p2"/>
          <p:cNvSpPr txBox="1">
            <a:spLocks noGrp="1"/>
          </p:cNvSpPr>
          <p:nvPr>
            <p:ph type="subTitle" idx="23"/>
          </p:nvPr>
        </p:nvSpPr>
        <p:spPr>
          <a:xfrm rot="-5400000">
            <a:off x="8308483" y="362375"/>
            <a:ext cx="8961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30" name="Google Shape;30;p2"/>
          <p:cNvSpPr txBox="1">
            <a:spLocks noGrp="1"/>
          </p:cNvSpPr>
          <p:nvPr>
            <p:ph type="subTitle" idx="24"/>
          </p:nvPr>
        </p:nvSpPr>
        <p:spPr>
          <a:xfrm rot="-5400000">
            <a:off x="8091592"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31" name="Google Shape;31;p2"/>
          <p:cNvSpPr txBox="1">
            <a:spLocks noGrp="1"/>
          </p:cNvSpPr>
          <p:nvPr>
            <p:ph type="subTitle" idx="25"/>
          </p:nvPr>
        </p:nvSpPr>
        <p:spPr>
          <a:xfrm rot="-5400000">
            <a:off x="8054992" y="362375"/>
            <a:ext cx="8961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32" name="Google Shape;32;p2"/>
          <p:cNvSpPr txBox="1">
            <a:spLocks noGrp="1"/>
          </p:cNvSpPr>
          <p:nvPr>
            <p:ph type="subTitle" idx="26"/>
          </p:nvPr>
        </p:nvSpPr>
        <p:spPr>
          <a:xfrm rot="-5400000">
            <a:off x="-694050" y="2443800"/>
            <a:ext cx="1644000" cy="255900"/>
          </a:xfrm>
          <a:prstGeom prst="rect">
            <a:avLst/>
          </a:prstGeom>
        </p:spPr>
        <p:txBody>
          <a:bodyPr spcFirstLastPara="1" wrap="square" lIns="45700" tIns="45700" rIns="45700" bIns="45700" anchor="t" anchorCtr="0">
            <a:no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33" name="Google Shape;33;p2"/>
          <p:cNvSpPr txBox="1">
            <a:spLocks noGrp="1"/>
          </p:cNvSpPr>
          <p:nvPr>
            <p:ph type="subTitle" idx="27"/>
          </p:nvPr>
        </p:nvSpPr>
        <p:spPr>
          <a:xfrm rot="-5400000">
            <a:off x="6668850" y="2448450"/>
            <a:ext cx="1642800" cy="246600"/>
          </a:xfrm>
          <a:prstGeom prst="rect">
            <a:avLst/>
          </a:prstGeom>
        </p:spPr>
        <p:txBody>
          <a:bodyPr spcFirstLastPara="1" wrap="square" lIns="45700" tIns="45700" rIns="45700" bIns="45700" anchor="t" anchorCtr="0">
            <a:no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34" name="Google Shape;34;p2"/>
          <p:cNvSpPr txBox="1">
            <a:spLocks noGrp="1"/>
          </p:cNvSpPr>
          <p:nvPr>
            <p:ph type="subTitle" idx="28"/>
          </p:nvPr>
        </p:nvSpPr>
        <p:spPr>
          <a:xfrm rot="-5400000">
            <a:off x="6930126" y="2447400"/>
            <a:ext cx="1642800" cy="248700"/>
          </a:xfrm>
          <a:prstGeom prst="rect">
            <a:avLst/>
          </a:prstGeom>
        </p:spPr>
        <p:txBody>
          <a:bodyPr spcFirstLastPara="1" wrap="square" lIns="45700" tIns="45700" rIns="45700" bIns="45700" anchor="t" anchorCtr="0">
            <a:no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35" name="Google Shape;35;p2"/>
          <p:cNvSpPr txBox="1">
            <a:spLocks noGrp="1"/>
          </p:cNvSpPr>
          <p:nvPr>
            <p:ph type="subTitle" idx="29"/>
          </p:nvPr>
        </p:nvSpPr>
        <p:spPr>
          <a:xfrm rot="-5400000">
            <a:off x="7435629" y="2445450"/>
            <a:ext cx="1642800" cy="252600"/>
          </a:xfrm>
          <a:prstGeom prst="rect">
            <a:avLst/>
          </a:prstGeom>
        </p:spPr>
        <p:txBody>
          <a:bodyPr spcFirstLastPara="1" wrap="square" lIns="45700" tIns="45700" rIns="45700" bIns="45700" anchor="t" anchorCtr="0">
            <a:sp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36" name="Google Shape;36;p2"/>
          <p:cNvSpPr txBox="1">
            <a:spLocks noGrp="1"/>
          </p:cNvSpPr>
          <p:nvPr>
            <p:ph type="subTitle" idx="30"/>
          </p:nvPr>
        </p:nvSpPr>
        <p:spPr>
          <a:xfrm rot="-5400000">
            <a:off x="7690896" y="2442000"/>
            <a:ext cx="1642800" cy="259500"/>
          </a:xfrm>
          <a:prstGeom prst="rect">
            <a:avLst/>
          </a:prstGeom>
        </p:spPr>
        <p:txBody>
          <a:bodyPr spcFirstLastPara="1" wrap="square" lIns="45700" tIns="45700" rIns="45700" bIns="45700" anchor="t" anchorCtr="0">
            <a:sp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Tree>
  </p:cSld>
  <p:clrMapOvr>
    <a:masterClrMapping/>
  </p:clrMapOvr>
  <p:extLst>
    <p:ext uri="{DCECCB84-F9BA-43D5-87BE-67443E8EF086}">
      <p15:sldGuideLst xmlns:p15="http://schemas.microsoft.com/office/powerpoint/2012/main">
        <p15:guide id="1" pos="72">
          <p15:clr>
            <a:srgbClr val="E46962"/>
          </p15:clr>
        </p15:guide>
        <p15:guide id="2" orient="horz" pos="72">
          <p15:clr>
            <a:srgbClr val="E46962"/>
          </p15:clr>
        </p15:guide>
        <p15:guide id="3" orient="horz" pos="3168">
          <p15:clr>
            <a:srgbClr val="E46962"/>
          </p15:clr>
        </p15:guide>
        <p15:guide id="4" pos="4637">
          <p15:clr>
            <a:srgbClr val="E46962"/>
          </p15:clr>
        </p15:guide>
        <p15:guide id="5" pos="4797">
          <p15:clr>
            <a:srgbClr val="E46962"/>
          </p15:clr>
        </p15:guide>
        <p15:guide id="6" pos="4956">
          <p15:clr>
            <a:srgbClr val="E46962"/>
          </p15:clr>
        </p15:guide>
        <p15:guide id="7" pos="5116">
          <p15:clr>
            <a:srgbClr val="E46962"/>
          </p15:clr>
        </p15:guide>
        <p15:guide id="8" pos="5276">
          <p15:clr>
            <a:srgbClr val="E46962"/>
          </p15:clr>
        </p15:guide>
        <p15:guide id="9" pos="5442">
          <p15:clr>
            <a:srgbClr val="E46962"/>
          </p15:clr>
        </p15:guide>
        <p15:guide id="10" pos="5595">
          <p15:clr>
            <a:srgbClr val="E46962"/>
          </p15:clr>
        </p15:guide>
        <p15:guide id="11" pos="390">
          <p15:clr>
            <a:srgbClr val="E46962"/>
          </p15:clr>
        </p15:guide>
        <p15:guide id="12" pos="5760">
          <p15:clr>
            <a:srgbClr val="E46962"/>
          </p15:clr>
        </p15:guide>
        <p15:guide id="13" orient="horz" pos="168">
          <p15:clr>
            <a:srgbClr val="E46962"/>
          </p15:clr>
        </p15:guide>
        <p15:guide id="14" orient="horz" pos="3167">
          <p15:clr>
            <a:srgbClr val="E46962"/>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slide">
  <p:cSld name="CUSTOM_1_2">
    <p:spTree>
      <p:nvGrpSpPr>
        <p:cNvPr id="1" name="Shape 250"/>
        <p:cNvGrpSpPr/>
        <p:nvPr/>
      </p:nvGrpSpPr>
      <p:grpSpPr>
        <a:xfrm>
          <a:off x="0" y="0"/>
          <a:ext cx="0" cy="0"/>
          <a:chOff x="0" y="0"/>
          <a:chExt cx="0" cy="0"/>
        </a:xfrm>
      </p:grpSpPr>
      <p:sp>
        <p:nvSpPr>
          <p:cNvPr id="251" name="Google Shape;251;p12"/>
          <p:cNvSpPr txBox="1">
            <a:spLocks noGrp="1"/>
          </p:cNvSpPr>
          <p:nvPr>
            <p:ph type="title"/>
          </p:nvPr>
        </p:nvSpPr>
        <p:spPr>
          <a:xfrm>
            <a:off x="118125" y="0"/>
            <a:ext cx="8889900" cy="1858500"/>
          </a:xfrm>
          <a:prstGeom prst="rect">
            <a:avLst/>
          </a:prstGeom>
        </p:spPr>
        <p:txBody>
          <a:bodyPr spcFirstLastPara="1" wrap="square" lIns="91425" tIns="91425" rIns="91425" bIns="91425" anchor="t" anchorCtr="0">
            <a:spAutoFit/>
          </a:bodyPr>
          <a:lstStyle>
            <a:lvl1pPr lvl="0">
              <a:spcBef>
                <a:spcPts val="0"/>
              </a:spcBef>
              <a:spcAft>
                <a:spcPts val="0"/>
              </a:spcAft>
              <a:buClr>
                <a:schemeClr val="lt1"/>
              </a:buClr>
              <a:buSzPts val="8000"/>
              <a:buFont typeface="Roboto Black"/>
              <a:buNone/>
              <a:defRPr/>
            </a:lvl1pPr>
            <a:lvl2pPr lvl="1">
              <a:spcBef>
                <a:spcPts val="0"/>
              </a:spcBef>
              <a:spcAft>
                <a:spcPts val="0"/>
              </a:spcAft>
              <a:buClr>
                <a:schemeClr val="lt1"/>
              </a:buClr>
              <a:buSzPts val="1400"/>
              <a:buNone/>
              <a:defRPr/>
            </a:lvl2pPr>
            <a:lvl3pPr lvl="2">
              <a:spcBef>
                <a:spcPts val="0"/>
              </a:spcBef>
              <a:spcAft>
                <a:spcPts val="0"/>
              </a:spcAft>
              <a:buClr>
                <a:schemeClr val="lt1"/>
              </a:buClr>
              <a:buSzPts val="1400"/>
              <a:buNone/>
              <a:defRPr/>
            </a:lvl3pPr>
            <a:lvl4pPr lvl="3">
              <a:spcBef>
                <a:spcPts val="0"/>
              </a:spcBef>
              <a:spcAft>
                <a:spcPts val="0"/>
              </a:spcAft>
              <a:buClr>
                <a:schemeClr val="lt1"/>
              </a:buClr>
              <a:buSzPts val="1400"/>
              <a:buNone/>
              <a:defRPr/>
            </a:lvl4pPr>
            <a:lvl5pPr lvl="4">
              <a:spcBef>
                <a:spcPts val="0"/>
              </a:spcBef>
              <a:spcAft>
                <a:spcPts val="0"/>
              </a:spcAft>
              <a:buClr>
                <a:schemeClr val="lt1"/>
              </a:buClr>
              <a:buSzPts val="1400"/>
              <a:buNone/>
              <a:defRPr/>
            </a:lvl5pPr>
            <a:lvl6pPr lvl="5">
              <a:spcBef>
                <a:spcPts val="0"/>
              </a:spcBef>
              <a:spcAft>
                <a:spcPts val="0"/>
              </a:spcAft>
              <a:buClr>
                <a:schemeClr val="lt1"/>
              </a:buClr>
              <a:buSzPts val="1400"/>
              <a:buNone/>
              <a:defRPr/>
            </a:lvl6pPr>
            <a:lvl7pPr lvl="6">
              <a:spcBef>
                <a:spcPts val="0"/>
              </a:spcBef>
              <a:spcAft>
                <a:spcPts val="0"/>
              </a:spcAft>
              <a:buClr>
                <a:schemeClr val="lt1"/>
              </a:buClr>
              <a:buSzPts val="1400"/>
              <a:buNone/>
              <a:defRPr/>
            </a:lvl7pPr>
            <a:lvl8pPr lvl="7">
              <a:spcBef>
                <a:spcPts val="0"/>
              </a:spcBef>
              <a:spcAft>
                <a:spcPts val="0"/>
              </a:spcAft>
              <a:buClr>
                <a:schemeClr val="lt1"/>
              </a:buClr>
              <a:buSzPts val="1400"/>
              <a:buNone/>
              <a:defRPr/>
            </a:lvl8pPr>
            <a:lvl9pPr lvl="8">
              <a:spcBef>
                <a:spcPts val="0"/>
              </a:spcBef>
              <a:spcAft>
                <a:spcPts val="0"/>
              </a:spcAft>
              <a:buClr>
                <a:schemeClr val="lt1"/>
              </a:buClr>
              <a:buSzPts val="1400"/>
              <a:buNone/>
              <a:defRPr/>
            </a:lvl9pPr>
          </a:lstStyle>
          <a:p>
            <a:endParaRPr/>
          </a:p>
        </p:txBody>
      </p:sp>
      <p:sp>
        <p:nvSpPr>
          <p:cNvPr id="252" name="Google Shape;252;p12"/>
          <p:cNvSpPr txBox="1">
            <a:spLocks noGrp="1"/>
          </p:cNvSpPr>
          <p:nvPr>
            <p:ph type="subTitle" idx="1"/>
          </p:nvPr>
        </p:nvSpPr>
        <p:spPr>
          <a:xfrm>
            <a:off x="118125" y="2589425"/>
            <a:ext cx="5277600" cy="1080600"/>
          </a:xfrm>
          <a:prstGeom prst="rect">
            <a:avLst/>
          </a:prstGeom>
        </p:spPr>
        <p:txBody>
          <a:bodyPr spcFirstLastPara="1" wrap="square" lIns="91425" tIns="91425" rIns="91425" bIns="91425" anchor="t" anchorCtr="0">
            <a:spAutoFit/>
          </a:bodyPr>
          <a:lstStyle>
            <a:lvl1pPr lvl="0">
              <a:spcBef>
                <a:spcPts val="0"/>
              </a:spcBef>
              <a:spcAft>
                <a:spcPts val="0"/>
              </a:spcAft>
              <a:buClr>
                <a:schemeClr val="lt1"/>
              </a:buClr>
              <a:buSzPts val="1000"/>
              <a:buFont typeface="Roboto Black"/>
              <a:buNone/>
              <a:defRPr/>
            </a:lvl1pPr>
            <a:lvl2pPr lvl="1">
              <a:spcBef>
                <a:spcPts val="0"/>
              </a:spcBef>
              <a:spcAft>
                <a:spcPts val="0"/>
              </a:spcAft>
              <a:buClr>
                <a:schemeClr val="lt1"/>
              </a:buClr>
              <a:buSzPts val="1400"/>
              <a:buNone/>
              <a:defRPr/>
            </a:lvl2pPr>
            <a:lvl3pPr lvl="2">
              <a:spcBef>
                <a:spcPts val="0"/>
              </a:spcBef>
              <a:spcAft>
                <a:spcPts val="0"/>
              </a:spcAft>
              <a:buClr>
                <a:schemeClr val="lt1"/>
              </a:buClr>
              <a:buSzPts val="1400"/>
              <a:buNone/>
              <a:defRPr/>
            </a:lvl3pPr>
            <a:lvl4pPr lvl="3">
              <a:spcBef>
                <a:spcPts val="0"/>
              </a:spcBef>
              <a:spcAft>
                <a:spcPts val="0"/>
              </a:spcAft>
              <a:buClr>
                <a:schemeClr val="lt1"/>
              </a:buClr>
              <a:buSzPts val="1400"/>
              <a:buNone/>
              <a:defRPr/>
            </a:lvl4pPr>
            <a:lvl5pPr lvl="4">
              <a:spcBef>
                <a:spcPts val="0"/>
              </a:spcBef>
              <a:spcAft>
                <a:spcPts val="0"/>
              </a:spcAft>
              <a:buClr>
                <a:schemeClr val="lt1"/>
              </a:buClr>
              <a:buSzPts val="1400"/>
              <a:buNone/>
              <a:defRPr/>
            </a:lvl5pPr>
            <a:lvl6pPr lvl="5">
              <a:spcBef>
                <a:spcPts val="0"/>
              </a:spcBef>
              <a:spcAft>
                <a:spcPts val="0"/>
              </a:spcAft>
              <a:buClr>
                <a:schemeClr val="lt1"/>
              </a:buClr>
              <a:buSzPts val="1400"/>
              <a:buNone/>
              <a:defRPr/>
            </a:lvl6pPr>
            <a:lvl7pPr lvl="6">
              <a:spcBef>
                <a:spcPts val="0"/>
              </a:spcBef>
              <a:spcAft>
                <a:spcPts val="0"/>
              </a:spcAft>
              <a:buClr>
                <a:schemeClr val="lt1"/>
              </a:buClr>
              <a:buSzPts val="1400"/>
              <a:buNone/>
              <a:defRPr/>
            </a:lvl7pPr>
            <a:lvl8pPr lvl="7">
              <a:spcBef>
                <a:spcPts val="0"/>
              </a:spcBef>
              <a:spcAft>
                <a:spcPts val="0"/>
              </a:spcAft>
              <a:buClr>
                <a:schemeClr val="lt1"/>
              </a:buClr>
              <a:buSzPts val="1400"/>
              <a:buNone/>
              <a:defRPr/>
            </a:lvl8pPr>
            <a:lvl9pPr lvl="8">
              <a:spcBef>
                <a:spcPts val="0"/>
              </a:spcBef>
              <a:spcAft>
                <a:spcPts val="0"/>
              </a:spcAft>
              <a:buClr>
                <a:schemeClr val="lt1"/>
              </a:buClr>
              <a:buSzPts val="1400"/>
              <a:buNone/>
              <a:defRPr/>
            </a:lvl9pPr>
          </a:lstStyle>
          <a:p>
            <a:endParaRPr/>
          </a:p>
        </p:txBody>
      </p:sp>
    </p:spTree>
  </p:cSld>
  <p:clrMapOvr>
    <a:masterClrMapping/>
  </p:clrMapOvr>
  <p:extLst>
    <p:ext uri="{DCECCB84-F9BA-43D5-87BE-67443E8EF086}">
      <p15:sldGuideLst xmlns:p15="http://schemas.microsoft.com/office/powerpoint/2012/main">
        <p15:guide id="1" pos="72">
          <p15:clr>
            <a:srgbClr val="E46962"/>
          </p15:clr>
        </p15:guide>
        <p15:guide id="2" orient="horz" pos="72">
          <p15:clr>
            <a:srgbClr val="E46962"/>
          </p15:clr>
        </p15:guide>
        <p15:guide id="3" orient="horz" pos="3168">
          <p15:clr>
            <a:srgbClr val="E46962"/>
          </p15:clr>
        </p15:guide>
        <p15:guide id="4" pos="4637">
          <p15:clr>
            <a:srgbClr val="E46962"/>
          </p15:clr>
        </p15:guide>
        <p15:guide id="5" pos="4801">
          <p15:clr>
            <a:srgbClr val="E46962"/>
          </p15:clr>
        </p15:guide>
        <p15:guide id="6" pos="4965">
          <p15:clr>
            <a:srgbClr val="E46962"/>
          </p15:clr>
        </p15:guide>
        <p15:guide id="7" pos="5135">
          <p15:clr>
            <a:srgbClr val="E46962"/>
          </p15:clr>
        </p15:guide>
        <p15:guide id="8" pos="5291">
          <p15:clr>
            <a:srgbClr val="E46962"/>
          </p15:clr>
        </p15:guide>
        <p15:guide id="9" pos="5457">
          <p15:clr>
            <a:srgbClr val="E46962"/>
          </p15:clr>
        </p15:guide>
        <p15:guide id="10" pos="5606">
          <p15:clr>
            <a:srgbClr val="E46962"/>
          </p15:clr>
        </p15:guide>
        <p15:guide id="11" pos="390">
          <p15:clr>
            <a:srgbClr val="E46962"/>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ection header">
  <p:cSld name="CUSTOM_1_1_2">
    <p:spTree>
      <p:nvGrpSpPr>
        <p:cNvPr id="1" name="Shape 253"/>
        <p:cNvGrpSpPr/>
        <p:nvPr/>
      </p:nvGrpSpPr>
      <p:grpSpPr>
        <a:xfrm>
          <a:off x="0" y="0"/>
          <a:ext cx="0" cy="0"/>
          <a:chOff x="0" y="0"/>
          <a:chExt cx="0" cy="0"/>
        </a:xfrm>
      </p:grpSpPr>
      <p:sp>
        <p:nvSpPr>
          <p:cNvPr id="254" name="Google Shape;254;p13"/>
          <p:cNvSpPr txBox="1">
            <a:spLocks noGrp="1"/>
          </p:cNvSpPr>
          <p:nvPr>
            <p:ph type="title"/>
          </p:nvPr>
        </p:nvSpPr>
        <p:spPr>
          <a:xfrm>
            <a:off x="118125" y="0"/>
            <a:ext cx="8889900" cy="1858500"/>
          </a:xfrm>
          <a:prstGeom prst="rect">
            <a:avLst/>
          </a:prstGeom>
        </p:spPr>
        <p:txBody>
          <a:bodyPr spcFirstLastPara="1" wrap="square" lIns="91425" tIns="91425" rIns="91425" bIns="91425" anchor="t" anchorCtr="0">
            <a:spAutoFit/>
          </a:bodyPr>
          <a:lstStyle>
            <a:lvl1pPr lvl="0">
              <a:spcBef>
                <a:spcPts val="0"/>
              </a:spcBef>
              <a:spcAft>
                <a:spcPts val="0"/>
              </a:spcAft>
              <a:buClr>
                <a:schemeClr val="lt1"/>
              </a:buClr>
              <a:buSzPts val="8000"/>
              <a:buFont typeface="Roboto Black"/>
              <a:buNone/>
              <a:defRPr/>
            </a:lvl1pPr>
            <a:lvl2pPr lvl="1">
              <a:spcBef>
                <a:spcPts val="0"/>
              </a:spcBef>
              <a:spcAft>
                <a:spcPts val="0"/>
              </a:spcAft>
              <a:buClr>
                <a:schemeClr val="lt1"/>
              </a:buClr>
              <a:buSzPts val="1400"/>
              <a:buNone/>
              <a:defRPr/>
            </a:lvl2pPr>
            <a:lvl3pPr lvl="2">
              <a:spcBef>
                <a:spcPts val="0"/>
              </a:spcBef>
              <a:spcAft>
                <a:spcPts val="0"/>
              </a:spcAft>
              <a:buClr>
                <a:schemeClr val="lt1"/>
              </a:buClr>
              <a:buSzPts val="1400"/>
              <a:buNone/>
              <a:defRPr/>
            </a:lvl3pPr>
            <a:lvl4pPr lvl="3">
              <a:spcBef>
                <a:spcPts val="0"/>
              </a:spcBef>
              <a:spcAft>
                <a:spcPts val="0"/>
              </a:spcAft>
              <a:buClr>
                <a:schemeClr val="lt1"/>
              </a:buClr>
              <a:buSzPts val="1400"/>
              <a:buNone/>
              <a:defRPr/>
            </a:lvl4pPr>
            <a:lvl5pPr lvl="4">
              <a:spcBef>
                <a:spcPts val="0"/>
              </a:spcBef>
              <a:spcAft>
                <a:spcPts val="0"/>
              </a:spcAft>
              <a:buClr>
                <a:schemeClr val="lt1"/>
              </a:buClr>
              <a:buSzPts val="1400"/>
              <a:buNone/>
              <a:defRPr/>
            </a:lvl5pPr>
            <a:lvl6pPr lvl="5">
              <a:spcBef>
                <a:spcPts val="0"/>
              </a:spcBef>
              <a:spcAft>
                <a:spcPts val="0"/>
              </a:spcAft>
              <a:buClr>
                <a:schemeClr val="lt1"/>
              </a:buClr>
              <a:buSzPts val="1400"/>
              <a:buNone/>
              <a:defRPr/>
            </a:lvl6pPr>
            <a:lvl7pPr lvl="6">
              <a:spcBef>
                <a:spcPts val="0"/>
              </a:spcBef>
              <a:spcAft>
                <a:spcPts val="0"/>
              </a:spcAft>
              <a:buClr>
                <a:schemeClr val="lt1"/>
              </a:buClr>
              <a:buSzPts val="1400"/>
              <a:buNone/>
              <a:defRPr/>
            </a:lvl7pPr>
            <a:lvl8pPr lvl="7">
              <a:spcBef>
                <a:spcPts val="0"/>
              </a:spcBef>
              <a:spcAft>
                <a:spcPts val="0"/>
              </a:spcAft>
              <a:buClr>
                <a:schemeClr val="lt1"/>
              </a:buClr>
              <a:buSzPts val="1400"/>
              <a:buNone/>
              <a:defRPr/>
            </a:lvl8pPr>
            <a:lvl9pPr lvl="8">
              <a:spcBef>
                <a:spcPts val="0"/>
              </a:spcBef>
              <a:spcAft>
                <a:spcPts val="0"/>
              </a:spcAft>
              <a:buClr>
                <a:schemeClr val="lt1"/>
              </a:buClr>
              <a:buSzPts val="1400"/>
              <a:buNone/>
              <a:defRPr/>
            </a:lvl9pPr>
          </a:lstStyle>
          <a:p>
            <a:endParaRPr/>
          </a:p>
        </p:txBody>
      </p:sp>
    </p:spTree>
  </p:cSld>
  <p:clrMapOvr>
    <a:masterClrMapping/>
  </p:clrMapOvr>
  <p:extLst>
    <p:ext uri="{DCECCB84-F9BA-43D5-87BE-67443E8EF086}">
      <p15:sldGuideLst xmlns:p15="http://schemas.microsoft.com/office/powerpoint/2012/main">
        <p15:guide id="1" pos="72">
          <p15:clr>
            <a:srgbClr val="E46962"/>
          </p15:clr>
        </p15:guide>
        <p15:guide id="2" orient="horz" pos="72">
          <p15:clr>
            <a:srgbClr val="E46962"/>
          </p15:clr>
        </p15:guide>
        <p15:guide id="3" orient="horz" pos="3168">
          <p15:clr>
            <a:srgbClr val="E46962"/>
          </p15:clr>
        </p15:guide>
        <p15:guide id="4" pos="4637">
          <p15:clr>
            <a:srgbClr val="E46962"/>
          </p15:clr>
        </p15:guide>
        <p15:guide id="5" pos="4801">
          <p15:clr>
            <a:srgbClr val="E46962"/>
          </p15:clr>
        </p15:guide>
        <p15:guide id="6" pos="4965">
          <p15:clr>
            <a:srgbClr val="E46962"/>
          </p15:clr>
        </p15:guide>
        <p15:guide id="7" pos="5135">
          <p15:clr>
            <a:srgbClr val="E46962"/>
          </p15:clr>
        </p15:guide>
        <p15:guide id="8" pos="5291">
          <p15:clr>
            <a:srgbClr val="E46962"/>
          </p15:clr>
        </p15:guide>
        <p15:guide id="9" pos="5457">
          <p15:clr>
            <a:srgbClr val="E46962"/>
          </p15:clr>
        </p15:guide>
        <p15:guide id="10" pos="5606">
          <p15:clr>
            <a:srgbClr val="E46962"/>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p:cSld name="CUSTOM_1_1_1_2">
    <p:spTree>
      <p:nvGrpSpPr>
        <p:cNvPr id="1" name="Shape 255"/>
        <p:cNvGrpSpPr/>
        <p:nvPr/>
      </p:nvGrpSpPr>
      <p:grpSpPr>
        <a:xfrm>
          <a:off x="0" y="0"/>
          <a:ext cx="0" cy="0"/>
          <a:chOff x="0" y="0"/>
          <a:chExt cx="0" cy="0"/>
        </a:xfrm>
      </p:grpSpPr>
      <p:sp>
        <p:nvSpPr>
          <p:cNvPr id="256" name="Google Shape;256;p14"/>
          <p:cNvSpPr txBox="1">
            <a:spLocks noGrp="1"/>
          </p:cNvSpPr>
          <p:nvPr>
            <p:ph type="title"/>
          </p:nvPr>
        </p:nvSpPr>
        <p:spPr>
          <a:xfrm>
            <a:off x="118125" y="0"/>
            <a:ext cx="8889900" cy="1858500"/>
          </a:xfrm>
          <a:prstGeom prst="rect">
            <a:avLst/>
          </a:prstGeom>
        </p:spPr>
        <p:txBody>
          <a:bodyPr spcFirstLastPara="1" wrap="square" lIns="91425" tIns="91425" rIns="91425" bIns="91425" anchor="t" anchorCtr="0">
            <a:spAutoFit/>
          </a:bodyPr>
          <a:lstStyle>
            <a:lvl1pPr lvl="0">
              <a:spcBef>
                <a:spcPts val="0"/>
              </a:spcBef>
              <a:spcAft>
                <a:spcPts val="0"/>
              </a:spcAft>
              <a:buClr>
                <a:schemeClr val="lt1"/>
              </a:buClr>
              <a:buSzPts val="8000"/>
              <a:buFont typeface="Roboto Black"/>
              <a:buNone/>
              <a:defRPr/>
            </a:lvl1pPr>
            <a:lvl2pPr lvl="1">
              <a:spcBef>
                <a:spcPts val="0"/>
              </a:spcBef>
              <a:spcAft>
                <a:spcPts val="0"/>
              </a:spcAft>
              <a:buClr>
                <a:schemeClr val="lt1"/>
              </a:buClr>
              <a:buSzPts val="1400"/>
              <a:buNone/>
              <a:defRPr/>
            </a:lvl2pPr>
            <a:lvl3pPr lvl="2">
              <a:spcBef>
                <a:spcPts val="0"/>
              </a:spcBef>
              <a:spcAft>
                <a:spcPts val="0"/>
              </a:spcAft>
              <a:buClr>
                <a:schemeClr val="lt1"/>
              </a:buClr>
              <a:buSzPts val="1400"/>
              <a:buNone/>
              <a:defRPr/>
            </a:lvl3pPr>
            <a:lvl4pPr lvl="3">
              <a:spcBef>
                <a:spcPts val="0"/>
              </a:spcBef>
              <a:spcAft>
                <a:spcPts val="0"/>
              </a:spcAft>
              <a:buClr>
                <a:schemeClr val="lt1"/>
              </a:buClr>
              <a:buSzPts val="1400"/>
              <a:buNone/>
              <a:defRPr/>
            </a:lvl4pPr>
            <a:lvl5pPr lvl="4">
              <a:spcBef>
                <a:spcPts val="0"/>
              </a:spcBef>
              <a:spcAft>
                <a:spcPts val="0"/>
              </a:spcAft>
              <a:buClr>
                <a:schemeClr val="lt1"/>
              </a:buClr>
              <a:buSzPts val="1400"/>
              <a:buNone/>
              <a:defRPr/>
            </a:lvl5pPr>
            <a:lvl6pPr lvl="5">
              <a:spcBef>
                <a:spcPts val="0"/>
              </a:spcBef>
              <a:spcAft>
                <a:spcPts val="0"/>
              </a:spcAft>
              <a:buClr>
                <a:schemeClr val="lt1"/>
              </a:buClr>
              <a:buSzPts val="1400"/>
              <a:buNone/>
              <a:defRPr/>
            </a:lvl6pPr>
            <a:lvl7pPr lvl="6">
              <a:spcBef>
                <a:spcPts val="0"/>
              </a:spcBef>
              <a:spcAft>
                <a:spcPts val="0"/>
              </a:spcAft>
              <a:buClr>
                <a:schemeClr val="lt1"/>
              </a:buClr>
              <a:buSzPts val="1400"/>
              <a:buNone/>
              <a:defRPr/>
            </a:lvl7pPr>
            <a:lvl8pPr lvl="7">
              <a:spcBef>
                <a:spcPts val="0"/>
              </a:spcBef>
              <a:spcAft>
                <a:spcPts val="0"/>
              </a:spcAft>
              <a:buClr>
                <a:schemeClr val="lt1"/>
              </a:buClr>
              <a:buSzPts val="1400"/>
              <a:buNone/>
              <a:defRPr/>
            </a:lvl8pPr>
            <a:lvl9pPr lvl="8">
              <a:spcBef>
                <a:spcPts val="0"/>
              </a:spcBef>
              <a:spcAft>
                <a:spcPts val="0"/>
              </a:spcAft>
              <a:buClr>
                <a:schemeClr val="lt1"/>
              </a:buClr>
              <a:buSzPts val="1400"/>
              <a:buNone/>
              <a:defRPr/>
            </a:lvl9pPr>
          </a:lstStyle>
          <a:p>
            <a:endParaRPr/>
          </a:p>
        </p:txBody>
      </p:sp>
      <p:sp>
        <p:nvSpPr>
          <p:cNvPr id="257" name="Google Shape;257;p14"/>
          <p:cNvSpPr txBox="1">
            <a:spLocks noGrp="1"/>
          </p:cNvSpPr>
          <p:nvPr>
            <p:ph type="body" idx="1"/>
          </p:nvPr>
        </p:nvSpPr>
        <p:spPr>
          <a:xfrm>
            <a:off x="118125" y="2342475"/>
            <a:ext cx="8889900" cy="2359500"/>
          </a:xfrm>
          <a:prstGeom prst="rect">
            <a:avLst/>
          </a:prstGeom>
        </p:spPr>
        <p:txBody>
          <a:bodyPr spcFirstLastPara="1" wrap="square" lIns="91425" tIns="91425" rIns="91425" bIns="91425" anchor="t" anchorCtr="0">
            <a:spAutoFit/>
          </a:bodyPr>
          <a:lstStyle>
            <a:lvl1pPr marL="457200" lvl="0" indent="-292100">
              <a:spcBef>
                <a:spcPts val="0"/>
              </a:spcBef>
              <a:spcAft>
                <a:spcPts val="0"/>
              </a:spcAft>
              <a:buClr>
                <a:schemeClr val="lt1"/>
              </a:buClr>
              <a:buSzPts val="1000"/>
              <a:buFont typeface="Roboto Light"/>
              <a:buChar char="●"/>
              <a:defRPr/>
            </a:lvl1pPr>
            <a:lvl2pPr marL="914400" lvl="1" indent="-292100">
              <a:spcBef>
                <a:spcPts val="0"/>
              </a:spcBef>
              <a:spcAft>
                <a:spcPts val="0"/>
              </a:spcAft>
              <a:buClr>
                <a:schemeClr val="lt1"/>
              </a:buClr>
              <a:buSzPts val="1000"/>
              <a:buFont typeface="Roboto Light"/>
              <a:buChar char="○"/>
              <a:defRPr/>
            </a:lvl2pPr>
            <a:lvl3pPr marL="1371600" lvl="2" indent="-292100">
              <a:spcBef>
                <a:spcPts val="0"/>
              </a:spcBef>
              <a:spcAft>
                <a:spcPts val="0"/>
              </a:spcAft>
              <a:buClr>
                <a:schemeClr val="lt1"/>
              </a:buClr>
              <a:buSzPts val="1000"/>
              <a:buFont typeface="Roboto Light"/>
              <a:buChar char="■"/>
              <a:defRPr/>
            </a:lvl3pPr>
            <a:lvl4pPr marL="1828800" lvl="3" indent="-292100">
              <a:spcBef>
                <a:spcPts val="0"/>
              </a:spcBef>
              <a:spcAft>
                <a:spcPts val="0"/>
              </a:spcAft>
              <a:buClr>
                <a:schemeClr val="lt1"/>
              </a:buClr>
              <a:buSzPts val="1000"/>
              <a:buFont typeface="Roboto Light"/>
              <a:buChar char="●"/>
              <a:defRPr/>
            </a:lvl4pPr>
            <a:lvl5pPr marL="2286000" lvl="4" indent="-292100">
              <a:spcBef>
                <a:spcPts val="0"/>
              </a:spcBef>
              <a:spcAft>
                <a:spcPts val="0"/>
              </a:spcAft>
              <a:buClr>
                <a:schemeClr val="lt1"/>
              </a:buClr>
              <a:buSzPts val="1000"/>
              <a:buFont typeface="Roboto Light"/>
              <a:buChar char="○"/>
              <a:defRPr/>
            </a:lvl5pPr>
            <a:lvl6pPr marL="2743200" lvl="5" indent="-292100">
              <a:spcBef>
                <a:spcPts val="0"/>
              </a:spcBef>
              <a:spcAft>
                <a:spcPts val="0"/>
              </a:spcAft>
              <a:buClr>
                <a:schemeClr val="lt1"/>
              </a:buClr>
              <a:buSzPts val="1000"/>
              <a:buFont typeface="Roboto Light"/>
              <a:buChar char="■"/>
              <a:defRPr/>
            </a:lvl6pPr>
            <a:lvl7pPr marL="3200400" lvl="6" indent="-292100">
              <a:spcBef>
                <a:spcPts val="0"/>
              </a:spcBef>
              <a:spcAft>
                <a:spcPts val="0"/>
              </a:spcAft>
              <a:buClr>
                <a:schemeClr val="lt1"/>
              </a:buClr>
              <a:buSzPts val="1000"/>
              <a:buFont typeface="Roboto Light"/>
              <a:buChar char="●"/>
              <a:defRPr/>
            </a:lvl7pPr>
            <a:lvl8pPr marL="3657600" lvl="7" indent="-292100">
              <a:spcBef>
                <a:spcPts val="0"/>
              </a:spcBef>
              <a:spcAft>
                <a:spcPts val="0"/>
              </a:spcAft>
              <a:buClr>
                <a:schemeClr val="lt1"/>
              </a:buClr>
              <a:buSzPts val="1000"/>
              <a:buFont typeface="Roboto Light"/>
              <a:buChar char="○"/>
              <a:defRPr/>
            </a:lvl8pPr>
            <a:lvl9pPr marL="4114800" lvl="8" indent="-292100">
              <a:spcBef>
                <a:spcPts val="0"/>
              </a:spcBef>
              <a:spcAft>
                <a:spcPts val="0"/>
              </a:spcAft>
              <a:buClr>
                <a:schemeClr val="lt1"/>
              </a:buClr>
              <a:buSzPts val="1000"/>
              <a:buFont typeface="Roboto Light"/>
              <a:buChar char="■"/>
              <a:defRPr/>
            </a:lvl9pPr>
          </a:lstStyle>
          <a:p>
            <a:endParaRPr/>
          </a:p>
        </p:txBody>
      </p:sp>
    </p:spTree>
  </p:cSld>
  <p:clrMapOvr>
    <a:masterClrMapping/>
  </p:clrMapOvr>
  <p:extLst>
    <p:ext uri="{DCECCB84-F9BA-43D5-87BE-67443E8EF086}">
      <p15:sldGuideLst xmlns:p15="http://schemas.microsoft.com/office/powerpoint/2012/main">
        <p15:guide id="1" pos="72">
          <p15:clr>
            <a:srgbClr val="E46962"/>
          </p15:clr>
        </p15:guide>
        <p15:guide id="2" orient="horz" pos="72">
          <p15:clr>
            <a:srgbClr val="E46962"/>
          </p15:clr>
        </p15:guide>
        <p15:guide id="3" orient="horz" pos="3168">
          <p15:clr>
            <a:srgbClr val="E46962"/>
          </p15:clr>
        </p15:guide>
        <p15:guide id="4" pos="4637">
          <p15:clr>
            <a:srgbClr val="E46962"/>
          </p15:clr>
        </p15:guide>
        <p15:guide id="5" pos="4801">
          <p15:clr>
            <a:srgbClr val="E46962"/>
          </p15:clr>
        </p15:guide>
        <p15:guide id="6" pos="4965">
          <p15:clr>
            <a:srgbClr val="E46962"/>
          </p15:clr>
        </p15:guide>
        <p15:guide id="7" pos="5135">
          <p15:clr>
            <a:srgbClr val="E46962"/>
          </p15:clr>
        </p15:guide>
        <p15:guide id="8" pos="5291">
          <p15:clr>
            <a:srgbClr val="E46962"/>
          </p15:clr>
        </p15:guide>
        <p15:guide id="9" pos="5457">
          <p15:clr>
            <a:srgbClr val="E46962"/>
          </p15:clr>
        </p15:guide>
        <p15:guide id="10" pos="5606">
          <p15:clr>
            <a:srgbClr val="E46962"/>
          </p15:clr>
        </p15:guide>
        <p15:guide id="11" pos="328">
          <p15:clr>
            <a:srgbClr val="E46962"/>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two columns">
  <p:cSld name="CUSTOM_1_1_1_1_2">
    <p:spTree>
      <p:nvGrpSpPr>
        <p:cNvPr id="1" name="Shape 258"/>
        <p:cNvGrpSpPr/>
        <p:nvPr/>
      </p:nvGrpSpPr>
      <p:grpSpPr>
        <a:xfrm>
          <a:off x="0" y="0"/>
          <a:ext cx="0" cy="0"/>
          <a:chOff x="0" y="0"/>
          <a:chExt cx="0" cy="0"/>
        </a:xfrm>
      </p:grpSpPr>
      <p:sp>
        <p:nvSpPr>
          <p:cNvPr id="259" name="Google Shape;259;p15"/>
          <p:cNvSpPr txBox="1">
            <a:spLocks noGrp="1"/>
          </p:cNvSpPr>
          <p:nvPr>
            <p:ph type="title"/>
          </p:nvPr>
        </p:nvSpPr>
        <p:spPr>
          <a:xfrm>
            <a:off x="118125" y="0"/>
            <a:ext cx="8889900" cy="1858500"/>
          </a:xfrm>
          <a:prstGeom prst="rect">
            <a:avLst/>
          </a:prstGeom>
        </p:spPr>
        <p:txBody>
          <a:bodyPr spcFirstLastPara="1" wrap="square" lIns="91425" tIns="91425" rIns="91425" bIns="91425" anchor="t" anchorCtr="0">
            <a:spAutoFit/>
          </a:bodyPr>
          <a:lstStyle>
            <a:lvl1pPr lvl="0">
              <a:spcBef>
                <a:spcPts val="0"/>
              </a:spcBef>
              <a:spcAft>
                <a:spcPts val="0"/>
              </a:spcAft>
              <a:buClr>
                <a:schemeClr val="lt1"/>
              </a:buClr>
              <a:buSzPts val="8000"/>
              <a:buFont typeface="Roboto Black"/>
              <a:buNone/>
              <a:defRPr/>
            </a:lvl1pPr>
            <a:lvl2pPr lvl="1">
              <a:spcBef>
                <a:spcPts val="0"/>
              </a:spcBef>
              <a:spcAft>
                <a:spcPts val="0"/>
              </a:spcAft>
              <a:buClr>
                <a:schemeClr val="lt1"/>
              </a:buClr>
              <a:buSzPts val="1400"/>
              <a:buNone/>
              <a:defRPr/>
            </a:lvl2pPr>
            <a:lvl3pPr lvl="2">
              <a:spcBef>
                <a:spcPts val="0"/>
              </a:spcBef>
              <a:spcAft>
                <a:spcPts val="0"/>
              </a:spcAft>
              <a:buClr>
                <a:schemeClr val="lt1"/>
              </a:buClr>
              <a:buSzPts val="1400"/>
              <a:buNone/>
              <a:defRPr/>
            </a:lvl3pPr>
            <a:lvl4pPr lvl="3">
              <a:spcBef>
                <a:spcPts val="0"/>
              </a:spcBef>
              <a:spcAft>
                <a:spcPts val="0"/>
              </a:spcAft>
              <a:buClr>
                <a:schemeClr val="lt1"/>
              </a:buClr>
              <a:buSzPts val="1400"/>
              <a:buNone/>
              <a:defRPr/>
            </a:lvl4pPr>
            <a:lvl5pPr lvl="4">
              <a:spcBef>
                <a:spcPts val="0"/>
              </a:spcBef>
              <a:spcAft>
                <a:spcPts val="0"/>
              </a:spcAft>
              <a:buClr>
                <a:schemeClr val="lt1"/>
              </a:buClr>
              <a:buSzPts val="1400"/>
              <a:buNone/>
              <a:defRPr/>
            </a:lvl5pPr>
            <a:lvl6pPr lvl="5">
              <a:spcBef>
                <a:spcPts val="0"/>
              </a:spcBef>
              <a:spcAft>
                <a:spcPts val="0"/>
              </a:spcAft>
              <a:buClr>
                <a:schemeClr val="lt1"/>
              </a:buClr>
              <a:buSzPts val="1400"/>
              <a:buNone/>
              <a:defRPr/>
            </a:lvl6pPr>
            <a:lvl7pPr lvl="6">
              <a:spcBef>
                <a:spcPts val="0"/>
              </a:spcBef>
              <a:spcAft>
                <a:spcPts val="0"/>
              </a:spcAft>
              <a:buClr>
                <a:schemeClr val="lt1"/>
              </a:buClr>
              <a:buSzPts val="1400"/>
              <a:buNone/>
              <a:defRPr/>
            </a:lvl7pPr>
            <a:lvl8pPr lvl="7">
              <a:spcBef>
                <a:spcPts val="0"/>
              </a:spcBef>
              <a:spcAft>
                <a:spcPts val="0"/>
              </a:spcAft>
              <a:buClr>
                <a:schemeClr val="lt1"/>
              </a:buClr>
              <a:buSzPts val="1400"/>
              <a:buNone/>
              <a:defRPr/>
            </a:lvl8pPr>
            <a:lvl9pPr lvl="8">
              <a:spcBef>
                <a:spcPts val="0"/>
              </a:spcBef>
              <a:spcAft>
                <a:spcPts val="0"/>
              </a:spcAft>
              <a:buClr>
                <a:schemeClr val="lt1"/>
              </a:buClr>
              <a:buSzPts val="1400"/>
              <a:buNone/>
              <a:defRPr/>
            </a:lvl9pPr>
          </a:lstStyle>
          <a:p>
            <a:endParaRPr/>
          </a:p>
        </p:txBody>
      </p:sp>
      <p:sp>
        <p:nvSpPr>
          <p:cNvPr id="260" name="Google Shape;260;p15"/>
          <p:cNvSpPr txBox="1">
            <a:spLocks noGrp="1"/>
          </p:cNvSpPr>
          <p:nvPr>
            <p:ph type="body" idx="1"/>
          </p:nvPr>
        </p:nvSpPr>
        <p:spPr>
          <a:xfrm>
            <a:off x="118125" y="2342475"/>
            <a:ext cx="4014600" cy="2359500"/>
          </a:xfrm>
          <a:prstGeom prst="rect">
            <a:avLst/>
          </a:prstGeom>
        </p:spPr>
        <p:txBody>
          <a:bodyPr spcFirstLastPara="1" wrap="square" lIns="91425" tIns="91425" rIns="91425" bIns="91425" anchor="t" anchorCtr="0">
            <a:spAutoFit/>
          </a:bodyPr>
          <a:lstStyle>
            <a:lvl1pPr marL="457200" lvl="0" indent="-292100">
              <a:spcBef>
                <a:spcPts val="0"/>
              </a:spcBef>
              <a:spcAft>
                <a:spcPts val="0"/>
              </a:spcAft>
              <a:buClr>
                <a:schemeClr val="lt1"/>
              </a:buClr>
              <a:buSzPts val="1000"/>
              <a:buFont typeface="Roboto Light"/>
              <a:buChar char="●"/>
              <a:defRPr/>
            </a:lvl1pPr>
            <a:lvl2pPr marL="914400" lvl="1" indent="-292100">
              <a:spcBef>
                <a:spcPts val="0"/>
              </a:spcBef>
              <a:spcAft>
                <a:spcPts val="0"/>
              </a:spcAft>
              <a:buClr>
                <a:schemeClr val="lt1"/>
              </a:buClr>
              <a:buSzPts val="1000"/>
              <a:buFont typeface="Roboto Light"/>
              <a:buChar char="○"/>
              <a:defRPr/>
            </a:lvl2pPr>
            <a:lvl3pPr marL="1371600" lvl="2" indent="-292100">
              <a:spcBef>
                <a:spcPts val="0"/>
              </a:spcBef>
              <a:spcAft>
                <a:spcPts val="0"/>
              </a:spcAft>
              <a:buClr>
                <a:schemeClr val="lt1"/>
              </a:buClr>
              <a:buSzPts val="1000"/>
              <a:buFont typeface="Roboto Light"/>
              <a:buChar char="■"/>
              <a:defRPr/>
            </a:lvl3pPr>
            <a:lvl4pPr marL="1828800" lvl="3" indent="-292100">
              <a:spcBef>
                <a:spcPts val="0"/>
              </a:spcBef>
              <a:spcAft>
                <a:spcPts val="0"/>
              </a:spcAft>
              <a:buClr>
                <a:schemeClr val="lt1"/>
              </a:buClr>
              <a:buSzPts val="1000"/>
              <a:buFont typeface="Roboto Light"/>
              <a:buChar char="●"/>
              <a:defRPr/>
            </a:lvl4pPr>
            <a:lvl5pPr marL="2286000" lvl="4" indent="-292100">
              <a:spcBef>
                <a:spcPts val="0"/>
              </a:spcBef>
              <a:spcAft>
                <a:spcPts val="0"/>
              </a:spcAft>
              <a:buClr>
                <a:schemeClr val="lt1"/>
              </a:buClr>
              <a:buSzPts val="1000"/>
              <a:buFont typeface="Roboto Light"/>
              <a:buChar char="○"/>
              <a:defRPr/>
            </a:lvl5pPr>
            <a:lvl6pPr marL="2743200" lvl="5" indent="-292100">
              <a:spcBef>
                <a:spcPts val="0"/>
              </a:spcBef>
              <a:spcAft>
                <a:spcPts val="0"/>
              </a:spcAft>
              <a:buClr>
                <a:schemeClr val="lt1"/>
              </a:buClr>
              <a:buSzPts val="1000"/>
              <a:buFont typeface="Roboto Light"/>
              <a:buChar char="■"/>
              <a:defRPr/>
            </a:lvl6pPr>
            <a:lvl7pPr marL="3200400" lvl="6" indent="-292100">
              <a:spcBef>
                <a:spcPts val="0"/>
              </a:spcBef>
              <a:spcAft>
                <a:spcPts val="0"/>
              </a:spcAft>
              <a:buClr>
                <a:schemeClr val="lt1"/>
              </a:buClr>
              <a:buSzPts val="1000"/>
              <a:buFont typeface="Roboto Light"/>
              <a:buChar char="●"/>
              <a:defRPr/>
            </a:lvl7pPr>
            <a:lvl8pPr marL="3657600" lvl="7" indent="-292100">
              <a:spcBef>
                <a:spcPts val="0"/>
              </a:spcBef>
              <a:spcAft>
                <a:spcPts val="0"/>
              </a:spcAft>
              <a:buClr>
                <a:schemeClr val="lt1"/>
              </a:buClr>
              <a:buSzPts val="1000"/>
              <a:buFont typeface="Roboto Light"/>
              <a:buChar char="○"/>
              <a:defRPr/>
            </a:lvl8pPr>
            <a:lvl9pPr marL="4114800" lvl="8" indent="-292100">
              <a:spcBef>
                <a:spcPts val="0"/>
              </a:spcBef>
              <a:spcAft>
                <a:spcPts val="0"/>
              </a:spcAft>
              <a:buClr>
                <a:schemeClr val="lt1"/>
              </a:buClr>
              <a:buSzPts val="1000"/>
              <a:buFont typeface="Roboto Light"/>
              <a:buChar char="■"/>
              <a:defRPr/>
            </a:lvl9pPr>
          </a:lstStyle>
          <a:p>
            <a:endParaRPr/>
          </a:p>
        </p:txBody>
      </p:sp>
      <p:sp>
        <p:nvSpPr>
          <p:cNvPr id="261" name="Google Shape;261;p15"/>
          <p:cNvSpPr txBox="1">
            <a:spLocks noGrp="1"/>
          </p:cNvSpPr>
          <p:nvPr>
            <p:ph type="body" idx="2"/>
          </p:nvPr>
        </p:nvSpPr>
        <p:spPr>
          <a:xfrm>
            <a:off x="4993425" y="2342475"/>
            <a:ext cx="4014600" cy="2359500"/>
          </a:xfrm>
          <a:prstGeom prst="rect">
            <a:avLst/>
          </a:prstGeom>
        </p:spPr>
        <p:txBody>
          <a:bodyPr spcFirstLastPara="1" wrap="square" lIns="91425" tIns="91425" rIns="91425" bIns="91425" anchor="t" anchorCtr="0">
            <a:spAutoFit/>
          </a:bodyPr>
          <a:lstStyle>
            <a:lvl1pPr marL="457200" lvl="0" indent="-292100">
              <a:spcBef>
                <a:spcPts val="0"/>
              </a:spcBef>
              <a:spcAft>
                <a:spcPts val="0"/>
              </a:spcAft>
              <a:buClr>
                <a:schemeClr val="lt1"/>
              </a:buClr>
              <a:buSzPts val="1000"/>
              <a:buFont typeface="Roboto Light"/>
              <a:buChar char="●"/>
              <a:defRPr/>
            </a:lvl1pPr>
            <a:lvl2pPr marL="914400" lvl="1" indent="-292100">
              <a:spcBef>
                <a:spcPts val="0"/>
              </a:spcBef>
              <a:spcAft>
                <a:spcPts val="0"/>
              </a:spcAft>
              <a:buClr>
                <a:schemeClr val="lt1"/>
              </a:buClr>
              <a:buSzPts val="1000"/>
              <a:buFont typeface="Roboto Light"/>
              <a:buChar char="○"/>
              <a:defRPr/>
            </a:lvl2pPr>
            <a:lvl3pPr marL="1371600" lvl="2" indent="-292100">
              <a:spcBef>
                <a:spcPts val="0"/>
              </a:spcBef>
              <a:spcAft>
                <a:spcPts val="0"/>
              </a:spcAft>
              <a:buClr>
                <a:schemeClr val="lt1"/>
              </a:buClr>
              <a:buSzPts val="1000"/>
              <a:buFont typeface="Roboto Light"/>
              <a:buChar char="■"/>
              <a:defRPr/>
            </a:lvl3pPr>
            <a:lvl4pPr marL="1828800" lvl="3" indent="-292100">
              <a:spcBef>
                <a:spcPts val="0"/>
              </a:spcBef>
              <a:spcAft>
                <a:spcPts val="0"/>
              </a:spcAft>
              <a:buClr>
                <a:schemeClr val="lt1"/>
              </a:buClr>
              <a:buSzPts val="1000"/>
              <a:buFont typeface="Roboto Light"/>
              <a:buChar char="●"/>
              <a:defRPr/>
            </a:lvl4pPr>
            <a:lvl5pPr marL="2286000" lvl="4" indent="-292100">
              <a:spcBef>
                <a:spcPts val="0"/>
              </a:spcBef>
              <a:spcAft>
                <a:spcPts val="0"/>
              </a:spcAft>
              <a:buClr>
                <a:schemeClr val="lt1"/>
              </a:buClr>
              <a:buSzPts val="1000"/>
              <a:buFont typeface="Roboto Light"/>
              <a:buChar char="○"/>
              <a:defRPr/>
            </a:lvl5pPr>
            <a:lvl6pPr marL="2743200" lvl="5" indent="-292100">
              <a:spcBef>
                <a:spcPts val="0"/>
              </a:spcBef>
              <a:spcAft>
                <a:spcPts val="0"/>
              </a:spcAft>
              <a:buClr>
                <a:schemeClr val="lt1"/>
              </a:buClr>
              <a:buSzPts val="1000"/>
              <a:buFont typeface="Roboto Light"/>
              <a:buChar char="■"/>
              <a:defRPr/>
            </a:lvl6pPr>
            <a:lvl7pPr marL="3200400" lvl="6" indent="-292100">
              <a:spcBef>
                <a:spcPts val="0"/>
              </a:spcBef>
              <a:spcAft>
                <a:spcPts val="0"/>
              </a:spcAft>
              <a:buClr>
                <a:schemeClr val="lt1"/>
              </a:buClr>
              <a:buSzPts val="1000"/>
              <a:buFont typeface="Roboto Light"/>
              <a:buChar char="●"/>
              <a:defRPr/>
            </a:lvl7pPr>
            <a:lvl8pPr marL="3657600" lvl="7" indent="-292100">
              <a:spcBef>
                <a:spcPts val="0"/>
              </a:spcBef>
              <a:spcAft>
                <a:spcPts val="0"/>
              </a:spcAft>
              <a:buClr>
                <a:schemeClr val="lt1"/>
              </a:buClr>
              <a:buSzPts val="1000"/>
              <a:buFont typeface="Roboto Light"/>
              <a:buChar char="○"/>
              <a:defRPr/>
            </a:lvl8pPr>
            <a:lvl9pPr marL="4114800" lvl="8" indent="-292100">
              <a:spcBef>
                <a:spcPts val="0"/>
              </a:spcBef>
              <a:spcAft>
                <a:spcPts val="0"/>
              </a:spcAft>
              <a:buClr>
                <a:schemeClr val="lt1"/>
              </a:buClr>
              <a:buSzPts val="1000"/>
              <a:buFont typeface="Roboto Light"/>
              <a:buChar char="■"/>
              <a:defRPr/>
            </a:lvl9pPr>
          </a:lstStyle>
          <a:p>
            <a:endParaRPr/>
          </a:p>
        </p:txBody>
      </p:sp>
    </p:spTree>
  </p:cSld>
  <p:clrMapOvr>
    <a:masterClrMapping/>
  </p:clrMapOvr>
  <p:extLst>
    <p:ext uri="{DCECCB84-F9BA-43D5-87BE-67443E8EF086}">
      <p15:sldGuideLst xmlns:p15="http://schemas.microsoft.com/office/powerpoint/2012/main">
        <p15:guide id="1" pos="72">
          <p15:clr>
            <a:srgbClr val="E46962"/>
          </p15:clr>
        </p15:guide>
        <p15:guide id="2" orient="horz" pos="72">
          <p15:clr>
            <a:srgbClr val="E46962"/>
          </p15:clr>
        </p15:guide>
        <p15:guide id="3" orient="horz" pos="3168">
          <p15:clr>
            <a:srgbClr val="E46962"/>
          </p15:clr>
        </p15:guide>
        <p15:guide id="4" pos="4637">
          <p15:clr>
            <a:srgbClr val="E46962"/>
          </p15:clr>
        </p15:guide>
        <p15:guide id="5" pos="4801">
          <p15:clr>
            <a:srgbClr val="E46962"/>
          </p15:clr>
        </p15:guide>
        <p15:guide id="6" pos="4965">
          <p15:clr>
            <a:srgbClr val="E46962"/>
          </p15:clr>
        </p15:guide>
        <p15:guide id="7" pos="5135">
          <p15:clr>
            <a:srgbClr val="E46962"/>
          </p15:clr>
        </p15:guide>
        <p15:guide id="8" pos="5291">
          <p15:clr>
            <a:srgbClr val="E46962"/>
          </p15:clr>
        </p15:guide>
        <p15:guide id="9" pos="5457">
          <p15:clr>
            <a:srgbClr val="E46962"/>
          </p15:clr>
        </p15:guide>
        <p15:guide id="10" pos="5606">
          <p15:clr>
            <a:srgbClr val="E46962"/>
          </p15:clr>
        </p15:guide>
        <p15:guide id="11" pos="328">
          <p15:clr>
            <a:srgbClr val="E46962"/>
          </p15:clr>
        </p15:guide>
        <p15:guide id="12" pos="492">
          <p15:clr>
            <a:srgbClr val="E46962"/>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only">
  <p:cSld name="CUSTOM_1_1_1_1_1_2">
    <p:spTree>
      <p:nvGrpSpPr>
        <p:cNvPr id="1" name="Shape 262"/>
        <p:cNvGrpSpPr/>
        <p:nvPr/>
      </p:nvGrpSpPr>
      <p:grpSpPr>
        <a:xfrm>
          <a:off x="0" y="0"/>
          <a:ext cx="0" cy="0"/>
          <a:chOff x="0" y="0"/>
          <a:chExt cx="0" cy="0"/>
        </a:xfrm>
      </p:grpSpPr>
      <p:sp>
        <p:nvSpPr>
          <p:cNvPr id="263" name="Google Shape;263;p16"/>
          <p:cNvSpPr txBox="1">
            <a:spLocks noGrp="1"/>
          </p:cNvSpPr>
          <p:nvPr>
            <p:ph type="title"/>
          </p:nvPr>
        </p:nvSpPr>
        <p:spPr>
          <a:xfrm>
            <a:off x="118125" y="0"/>
            <a:ext cx="8889900" cy="1858500"/>
          </a:xfrm>
          <a:prstGeom prst="rect">
            <a:avLst/>
          </a:prstGeom>
        </p:spPr>
        <p:txBody>
          <a:bodyPr spcFirstLastPara="1" wrap="square" lIns="91425" tIns="91425" rIns="91425" bIns="91425" anchor="t" anchorCtr="0">
            <a:spAutoFit/>
          </a:bodyPr>
          <a:lstStyle>
            <a:lvl1pPr lvl="0" algn="ctr">
              <a:spcBef>
                <a:spcPts val="0"/>
              </a:spcBef>
              <a:spcAft>
                <a:spcPts val="0"/>
              </a:spcAft>
              <a:buClr>
                <a:schemeClr val="lt1"/>
              </a:buClr>
              <a:buSzPts val="8000"/>
              <a:buFont typeface="Roboto Black"/>
              <a:buNone/>
              <a:defRPr/>
            </a:lvl1pPr>
            <a:lvl2pPr lvl="1" algn="ctr">
              <a:spcBef>
                <a:spcPts val="0"/>
              </a:spcBef>
              <a:spcAft>
                <a:spcPts val="0"/>
              </a:spcAft>
              <a:buClr>
                <a:schemeClr val="lt1"/>
              </a:buClr>
              <a:buSzPts val="1400"/>
              <a:buNone/>
              <a:defRPr/>
            </a:lvl2pPr>
            <a:lvl3pPr lvl="2" algn="ctr">
              <a:spcBef>
                <a:spcPts val="0"/>
              </a:spcBef>
              <a:spcAft>
                <a:spcPts val="0"/>
              </a:spcAft>
              <a:buClr>
                <a:schemeClr val="lt1"/>
              </a:buClr>
              <a:buSzPts val="1400"/>
              <a:buNone/>
              <a:defRPr/>
            </a:lvl3pPr>
            <a:lvl4pPr lvl="3" algn="ctr">
              <a:spcBef>
                <a:spcPts val="0"/>
              </a:spcBef>
              <a:spcAft>
                <a:spcPts val="0"/>
              </a:spcAft>
              <a:buClr>
                <a:schemeClr val="lt1"/>
              </a:buClr>
              <a:buSzPts val="1400"/>
              <a:buNone/>
              <a:defRPr/>
            </a:lvl4pPr>
            <a:lvl5pPr lvl="4" algn="ctr">
              <a:spcBef>
                <a:spcPts val="0"/>
              </a:spcBef>
              <a:spcAft>
                <a:spcPts val="0"/>
              </a:spcAft>
              <a:buClr>
                <a:schemeClr val="lt1"/>
              </a:buClr>
              <a:buSzPts val="1400"/>
              <a:buNone/>
              <a:defRPr/>
            </a:lvl5pPr>
            <a:lvl6pPr lvl="5" algn="ctr">
              <a:spcBef>
                <a:spcPts val="0"/>
              </a:spcBef>
              <a:spcAft>
                <a:spcPts val="0"/>
              </a:spcAft>
              <a:buClr>
                <a:schemeClr val="lt1"/>
              </a:buClr>
              <a:buSzPts val="1400"/>
              <a:buNone/>
              <a:defRPr/>
            </a:lvl6pPr>
            <a:lvl7pPr lvl="6" algn="ctr">
              <a:spcBef>
                <a:spcPts val="0"/>
              </a:spcBef>
              <a:spcAft>
                <a:spcPts val="0"/>
              </a:spcAft>
              <a:buClr>
                <a:schemeClr val="lt1"/>
              </a:buClr>
              <a:buSzPts val="1400"/>
              <a:buNone/>
              <a:defRPr/>
            </a:lvl7pPr>
            <a:lvl8pPr lvl="7" algn="ctr">
              <a:spcBef>
                <a:spcPts val="0"/>
              </a:spcBef>
              <a:spcAft>
                <a:spcPts val="0"/>
              </a:spcAft>
              <a:buClr>
                <a:schemeClr val="lt1"/>
              </a:buClr>
              <a:buSzPts val="1400"/>
              <a:buNone/>
              <a:defRPr/>
            </a:lvl8pPr>
            <a:lvl9pPr lvl="8" algn="ctr">
              <a:spcBef>
                <a:spcPts val="0"/>
              </a:spcBef>
              <a:spcAft>
                <a:spcPts val="0"/>
              </a:spcAft>
              <a:buClr>
                <a:schemeClr val="lt1"/>
              </a:buClr>
              <a:buSzPts val="1400"/>
              <a:buNone/>
              <a:defRPr/>
            </a:lvl9pPr>
          </a:lstStyle>
          <a:p>
            <a:endParaRPr/>
          </a:p>
        </p:txBody>
      </p:sp>
    </p:spTree>
  </p:cSld>
  <p:clrMapOvr>
    <a:masterClrMapping/>
  </p:clrMapOvr>
  <p:extLst>
    <p:ext uri="{DCECCB84-F9BA-43D5-87BE-67443E8EF086}">
      <p15:sldGuideLst xmlns:p15="http://schemas.microsoft.com/office/powerpoint/2012/main">
        <p15:guide id="1" pos="72">
          <p15:clr>
            <a:srgbClr val="E46962"/>
          </p15:clr>
        </p15:guide>
        <p15:guide id="2" orient="horz" pos="72">
          <p15:clr>
            <a:srgbClr val="E46962"/>
          </p15:clr>
        </p15:guide>
        <p15:guide id="3" orient="horz" pos="3168">
          <p15:clr>
            <a:srgbClr val="E46962"/>
          </p15:clr>
        </p15:guide>
        <p15:guide id="4" pos="4637">
          <p15:clr>
            <a:srgbClr val="E46962"/>
          </p15:clr>
        </p15:guide>
        <p15:guide id="5" pos="4801">
          <p15:clr>
            <a:srgbClr val="E46962"/>
          </p15:clr>
        </p15:guide>
        <p15:guide id="6" pos="4965">
          <p15:clr>
            <a:srgbClr val="E46962"/>
          </p15:clr>
        </p15:guide>
        <p15:guide id="7" pos="5135">
          <p15:clr>
            <a:srgbClr val="E46962"/>
          </p15:clr>
        </p15:guide>
        <p15:guide id="8" pos="5291">
          <p15:clr>
            <a:srgbClr val="E46962"/>
          </p15:clr>
        </p15:guide>
        <p15:guide id="9" pos="5457">
          <p15:clr>
            <a:srgbClr val="E46962"/>
          </p15:clr>
        </p15:guide>
        <p15:guide id="10" pos="5606">
          <p15:clr>
            <a:srgbClr val="E46962"/>
          </p15:clr>
        </p15:guide>
        <p15:guide id="11" pos="328">
          <p15:clr>
            <a:srgbClr val="E46962"/>
          </p15:clr>
        </p15:guide>
        <p15:guide id="12" pos="492">
          <p15:clr>
            <a:srgbClr val="E46962"/>
          </p15:clr>
        </p15:guide>
        <p15:guide id="13" pos="656">
          <p15:clr>
            <a:srgbClr val="E46962"/>
          </p15:clr>
        </p15:guide>
        <p15:guide id="14" pos="812">
          <p15:clr>
            <a:srgbClr val="E46962"/>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ustom one column text">
  <p:cSld name="CUSTOM_1_1_1_1_1_1_2">
    <p:spTree>
      <p:nvGrpSpPr>
        <p:cNvPr id="1" name="Shape 264"/>
        <p:cNvGrpSpPr/>
        <p:nvPr/>
      </p:nvGrpSpPr>
      <p:grpSpPr>
        <a:xfrm>
          <a:off x="0" y="0"/>
          <a:ext cx="0" cy="0"/>
          <a:chOff x="0" y="0"/>
          <a:chExt cx="0" cy="0"/>
        </a:xfrm>
      </p:grpSpPr>
      <p:sp>
        <p:nvSpPr>
          <p:cNvPr id="265" name="Google Shape;265;p17"/>
          <p:cNvSpPr txBox="1">
            <a:spLocks noGrp="1"/>
          </p:cNvSpPr>
          <p:nvPr>
            <p:ph type="title"/>
          </p:nvPr>
        </p:nvSpPr>
        <p:spPr>
          <a:xfrm>
            <a:off x="118125" y="0"/>
            <a:ext cx="8889900" cy="1858500"/>
          </a:xfrm>
          <a:prstGeom prst="rect">
            <a:avLst/>
          </a:prstGeom>
        </p:spPr>
        <p:txBody>
          <a:bodyPr spcFirstLastPara="1" wrap="square" lIns="91425" tIns="91425" rIns="91425" bIns="91425" anchor="t" anchorCtr="0">
            <a:spAutoFit/>
          </a:bodyPr>
          <a:lstStyle>
            <a:lvl1pPr lvl="0">
              <a:spcBef>
                <a:spcPts val="0"/>
              </a:spcBef>
              <a:spcAft>
                <a:spcPts val="0"/>
              </a:spcAft>
              <a:buClr>
                <a:schemeClr val="lt1"/>
              </a:buClr>
              <a:buSzPts val="8000"/>
              <a:buFont typeface="Roboto Black"/>
              <a:buNone/>
              <a:defRPr/>
            </a:lvl1pPr>
            <a:lvl2pPr lvl="1">
              <a:spcBef>
                <a:spcPts val="0"/>
              </a:spcBef>
              <a:spcAft>
                <a:spcPts val="0"/>
              </a:spcAft>
              <a:buClr>
                <a:schemeClr val="lt1"/>
              </a:buClr>
              <a:buSzPts val="1400"/>
              <a:buNone/>
              <a:defRPr/>
            </a:lvl2pPr>
            <a:lvl3pPr lvl="2">
              <a:spcBef>
                <a:spcPts val="0"/>
              </a:spcBef>
              <a:spcAft>
                <a:spcPts val="0"/>
              </a:spcAft>
              <a:buClr>
                <a:schemeClr val="lt1"/>
              </a:buClr>
              <a:buSzPts val="1400"/>
              <a:buNone/>
              <a:defRPr/>
            </a:lvl3pPr>
            <a:lvl4pPr lvl="3">
              <a:spcBef>
                <a:spcPts val="0"/>
              </a:spcBef>
              <a:spcAft>
                <a:spcPts val="0"/>
              </a:spcAft>
              <a:buClr>
                <a:schemeClr val="lt1"/>
              </a:buClr>
              <a:buSzPts val="1400"/>
              <a:buNone/>
              <a:defRPr/>
            </a:lvl4pPr>
            <a:lvl5pPr lvl="4">
              <a:spcBef>
                <a:spcPts val="0"/>
              </a:spcBef>
              <a:spcAft>
                <a:spcPts val="0"/>
              </a:spcAft>
              <a:buClr>
                <a:schemeClr val="lt1"/>
              </a:buClr>
              <a:buSzPts val="1400"/>
              <a:buNone/>
              <a:defRPr/>
            </a:lvl5pPr>
            <a:lvl6pPr lvl="5">
              <a:spcBef>
                <a:spcPts val="0"/>
              </a:spcBef>
              <a:spcAft>
                <a:spcPts val="0"/>
              </a:spcAft>
              <a:buClr>
                <a:schemeClr val="lt1"/>
              </a:buClr>
              <a:buSzPts val="1400"/>
              <a:buNone/>
              <a:defRPr/>
            </a:lvl6pPr>
            <a:lvl7pPr lvl="6">
              <a:spcBef>
                <a:spcPts val="0"/>
              </a:spcBef>
              <a:spcAft>
                <a:spcPts val="0"/>
              </a:spcAft>
              <a:buClr>
                <a:schemeClr val="lt1"/>
              </a:buClr>
              <a:buSzPts val="1400"/>
              <a:buNone/>
              <a:defRPr/>
            </a:lvl7pPr>
            <a:lvl8pPr lvl="7">
              <a:spcBef>
                <a:spcPts val="0"/>
              </a:spcBef>
              <a:spcAft>
                <a:spcPts val="0"/>
              </a:spcAft>
              <a:buClr>
                <a:schemeClr val="lt1"/>
              </a:buClr>
              <a:buSzPts val="1400"/>
              <a:buNone/>
              <a:defRPr/>
            </a:lvl8pPr>
            <a:lvl9pPr lvl="8">
              <a:spcBef>
                <a:spcPts val="0"/>
              </a:spcBef>
              <a:spcAft>
                <a:spcPts val="0"/>
              </a:spcAft>
              <a:buClr>
                <a:schemeClr val="lt1"/>
              </a:buClr>
              <a:buSzPts val="1400"/>
              <a:buNone/>
              <a:defRPr/>
            </a:lvl9pPr>
          </a:lstStyle>
          <a:p>
            <a:endParaRPr/>
          </a:p>
        </p:txBody>
      </p:sp>
      <p:sp>
        <p:nvSpPr>
          <p:cNvPr id="266" name="Google Shape;266;p17"/>
          <p:cNvSpPr txBox="1">
            <a:spLocks noGrp="1"/>
          </p:cNvSpPr>
          <p:nvPr>
            <p:ph type="body" idx="1"/>
          </p:nvPr>
        </p:nvSpPr>
        <p:spPr>
          <a:xfrm>
            <a:off x="118125" y="3285000"/>
            <a:ext cx="7242900" cy="1744200"/>
          </a:xfrm>
          <a:prstGeom prst="rect">
            <a:avLst/>
          </a:prstGeom>
        </p:spPr>
        <p:txBody>
          <a:bodyPr spcFirstLastPara="1" wrap="square" lIns="91425" tIns="91425" rIns="91425" bIns="91425" anchor="t" anchorCtr="0">
            <a:spAutoFit/>
          </a:bodyPr>
          <a:lstStyle>
            <a:lvl1pPr marL="457200" lvl="0" indent="-292100">
              <a:spcBef>
                <a:spcPts val="0"/>
              </a:spcBef>
              <a:spcAft>
                <a:spcPts val="0"/>
              </a:spcAft>
              <a:buClr>
                <a:schemeClr val="lt1"/>
              </a:buClr>
              <a:buSzPts val="1000"/>
              <a:buFont typeface="Roboto Light"/>
              <a:buChar char="●"/>
              <a:defRPr/>
            </a:lvl1pPr>
            <a:lvl2pPr marL="914400" lvl="1" indent="-292100">
              <a:spcBef>
                <a:spcPts val="0"/>
              </a:spcBef>
              <a:spcAft>
                <a:spcPts val="0"/>
              </a:spcAft>
              <a:buClr>
                <a:schemeClr val="lt1"/>
              </a:buClr>
              <a:buSzPts val="1000"/>
              <a:buFont typeface="Roboto Light"/>
              <a:buChar char="○"/>
              <a:defRPr/>
            </a:lvl2pPr>
            <a:lvl3pPr marL="1371600" lvl="2" indent="-292100">
              <a:spcBef>
                <a:spcPts val="0"/>
              </a:spcBef>
              <a:spcAft>
                <a:spcPts val="0"/>
              </a:spcAft>
              <a:buClr>
                <a:schemeClr val="lt1"/>
              </a:buClr>
              <a:buSzPts val="1000"/>
              <a:buFont typeface="Roboto Light"/>
              <a:buChar char="■"/>
              <a:defRPr/>
            </a:lvl3pPr>
            <a:lvl4pPr marL="1828800" lvl="3" indent="-292100">
              <a:spcBef>
                <a:spcPts val="0"/>
              </a:spcBef>
              <a:spcAft>
                <a:spcPts val="0"/>
              </a:spcAft>
              <a:buClr>
                <a:schemeClr val="lt1"/>
              </a:buClr>
              <a:buSzPts val="1000"/>
              <a:buFont typeface="Roboto Light"/>
              <a:buChar char="●"/>
              <a:defRPr/>
            </a:lvl4pPr>
            <a:lvl5pPr marL="2286000" lvl="4" indent="-292100">
              <a:spcBef>
                <a:spcPts val="0"/>
              </a:spcBef>
              <a:spcAft>
                <a:spcPts val="0"/>
              </a:spcAft>
              <a:buClr>
                <a:schemeClr val="lt1"/>
              </a:buClr>
              <a:buSzPts val="1000"/>
              <a:buFont typeface="Roboto Light"/>
              <a:buChar char="○"/>
              <a:defRPr/>
            </a:lvl5pPr>
            <a:lvl6pPr marL="2743200" lvl="5" indent="-292100">
              <a:spcBef>
                <a:spcPts val="0"/>
              </a:spcBef>
              <a:spcAft>
                <a:spcPts val="0"/>
              </a:spcAft>
              <a:buClr>
                <a:schemeClr val="lt1"/>
              </a:buClr>
              <a:buSzPts val="1000"/>
              <a:buFont typeface="Roboto Light"/>
              <a:buChar char="■"/>
              <a:defRPr/>
            </a:lvl6pPr>
            <a:lvl7pPr marL="3200400" lvl="6" indent="-292100">
              <a:spcBef>
                <a:spcPts val="0"/>
              </a:spcBef>
              <a:spcAft>
                <a:spcPts val="0"/>
              </a:spcAft>
              <a:buClr>
                <a:schemeClr val="lt1"/>
              </a:buClr>
              <a:buSzPts val="1000"/>
              <a:buFont typeface="Roboto Light"/>
              <a:buChar char="●"/>
              <a:defRPr/>
            </a:lvl7pPr>
            <a:lvl8pPr marL="3657600" lvl="7" indent="-292100">
              <a:spcBef>
                <a:spcPts val="0"/>
              </a:spcBef>
              <a:spcAft>
                <a:spcPts val="0"/>
              </a:spcAft>
              <a:buClr>
                <a:schemeClr val="lt1"/>
              </a:buClr>
              <a:buSzPts val="1000"/>
              <a:buFont typeface="Roboto Light"/>
              <a:buChar char="○"/>
              <a:defRPr/>
            </a:lvl8pPr>
            <a:lvl9pPr marL="4114800" lvl="8" indent="-292100">
              <a:spcBef>
                <a:spcPts val="0"/>
              </a:spcBef>
              <a:spcAft>
                <a:spcPts val="0"/>
              </a:spcAft>
              <a:buClr>
                <a:schemeClr val="lt1"/>
              </a:buClr>
              <a:buSzPts val="1000"/>
              <a:buFont typeface="Roboto Light"/>
              <a:buChar char="■"/>
              <a:defRPr/>
            </a:lvl9pPr>
          </a:lstStyle>
          <a:p>
            <a:endParaRPr/>
          </a:p>
        </p:txBody>
      </p:sp>
      <p:sp>
        <p:nvSpPr>
          <p:cNvPr id="267" name="Google Shape;267;p17"/>
          <p:cNvSpPr txBox="1">
            <a:spLocks noGrp="1"/>
          </p:cNvSpPr>
          <p:nvPr>
            <p:ph type="subTitle" idx="2"/>
          </p:nvPr>
        </p:nvSpPr>
        <p:spPr>
          <a:xfrm>
            <a:off x="118125" y="2589425"/>
            <a:ext cx="5277600" cy="1080600"/>
          </a:xfrm>
          <a:prstGeom prst="rect">
            <a:avLst/>
          </a:prstGeom>
        </p:spPr>
        <p:txBody>
          <a:bodyPr spcFirstLastPara="1" wrap="square" lIns="91425" tIns="91425" rIns="91425" bIns="91425" anchor="t" anchorCtr="0">
            <a:spAutoFit/>
          </a:bodyPr>
          <a:lstStyle>
            <a:lvl1pPr lvl="0">
              <a:spcBef>
                <a:spcPts val="0"/>
              </a:spcBef>
              <a:spcAft>
                <a:spcPts val="0"/>
              </a:spcAft>
              <a:buClr>
                <a:schemeClr val="lt1"/>
              </a:buClr>
              <a:buSzPts val="1000"/>
              <a:buFont typeface="Roboto Black"/>
              <a:buNone/>
              <a:defRPr/>
            </a:lvl1pPr>
            <a:lvl2pPr lvl="1">
              <a:spcBef>
                <a:spcPts val="0"/>
              </a:spcBef>
              <a:spcAft>
                <a:spcPts val="0"/>
              </a:spcAft>
              <a:buClr>
                <a:schemeClr val="lt1"/>
              </a:buClr>
              <a:buSzPts val="1400"/>
              <a:buNone/>
              <a:defRPr/>
            </a:lvl2pPr>
            <a:lvl3pPr lvl="2">
              <a:spcBef>
                <a:spcPts val="0"/>
              </a:spcBef>
              <a:spcAft>
                <a:spcPts val="0"/>
              </a:spcAft>
              <a:buClr>
                <a:schemeClr val="lt1"/>
              </a:buClr>
              <a:buSzPts val="1400"/>
              <a:buNone/>
              <a:defRPr/>
            </a:lvl3pPr>
            <a:lvl4pPr lvl="3">
              <a:spcBef>
                <a:spcPts val="0"/>
              </a:spcBef>
              <a:spcAft>
                <a:spcPts val="0"/>
              </a:spcAft>
              <a:buClr>
                <a:schemeClr val="lt1"/>
              </a:buClr>
              <a:buSzPts val="1400"/>
              <a:buNone/>
              <a:defRPr/>
            </a:lvl4pPr>
            <a:lvl5pPr lvl="4">
              <a:spcBef>
                <a:spcPts val="0"/>
              </a:spcBef>
              <a:spcAft>
                <a:spcPts val="0"/>
              </a:spcAft>
              <a:buClr>
                <a:schemeClr val="lt1"/>
              </a:buClr>
              <a:buSzPts val="1400"/>
              <a:buNone/>
              <a:defRPr/>
            </a:lvl5pPr>
            <a:lvl6pPr lvl="5">
              <a:spcBef>
                <a:spcPts val="0"/>
              </a:spcBef>
              <a:spcAft>
                <a:spcPts val="0"/>
              </a:spcAft>
              <a:buClr>
                <a:schemeClr val="lt1"/>
              </a:buClr>
              <a:buSzPts val="1400"/>
              <a:buNone/>
              <a:defRPr/>
            </a:lvl6pPr>
            <a:lvl7pPr lvl="6">
              <a:spcBef>
                <a:spcPts val="0"/>
              </a:spcBef>
              <a:spcAft>
                <a:spcPts val="0"/>
              </a:spcAft>
              <a:buClr>
                <a:schemeClr val="lt1"/>
              </a:buClr>
              <a:buSzPts val="1400"/>
              <a:buNone/>
              <a:defRPr/>
            </a:lvl7pPr>
            <a:lvl8pPr lvl="7">
              <a:spcBef>
                <a:spcPts val="0"/>
              </a:spcBef>
              <a:spcAft>
                <a:spcPts val="0"/>
              </a:spcAft>
              <a:buClr>
                <a:schemeClr val="lt1"/>
              </a:buClr>
              <a:buSzPts val="1400"/>
              <a:buNone/>
              <a:defRPr/>
            </a:lvl8pPr>
            <a:lvl9pPr lvl="8">
              <a:spcBef>
                <a:spcPts val="0"/>
              </a:spcBef>
              <a:spcAft>
                <a:spcPts val="0"/>
              </a:spcAft>
              <a:buClr>
                <a:schemeClr val="lt1"/>
              </a:buClr>
              <a:buSzPts val="1400"/>
              <a:buNone/>
              <a:defRPr/>
            </a:lvl9pPr>
          </a:lstStyle>
          <a:p>
            <a:endParaRPr/>
          </a:p>
        </p:txBody>
      </p:sp>
    </p:spTree>
  </p:cSld>
  <p:clrMapOvr>
    <a:masterClrMapping/>
  </p:clrMapOvr>
  <p:extLst>
    <p:ext uri="{DCECCB84-F9BA-43D5-87BE-67443E8EF086}">
      <p15:sldGuideLst xmlns:p15="http://schemas.microsoft.com/office/powerpoint/2012/main">
        <p15:guide id="1" pos="72">
          <p15:clr>
            <a:srgbClr val="E46962"/>
          </p15:clr>
        </p15:guide>
        <p15:guide id="2" orient="horz" pos="72">
          <p15:clr>
            <a:srgbClr val="E46962"/>
          </p15:clr>
        </p15:guide>
        <p15:guide id="3" orient="horz" pos="3168">
          <p15:clr>
            <a:srgbClr val="E46962"/>
          </p15:clr>
        </p15:guide>
        <p15:guide id="4" pos="4637">
          <p15:clr>
            <a:srgbClr val="E46962"/>
          </p15:clr>
        </p15:guide>
        <p15:guide id="5" pos="4801">
          <p15:clr>
            <a:srgbClr val="E46962"/>
          </p15:clr>
        </p15:guide>
        <p15:guide id="6" pos="4965">
          <p15:clr>
            <a:srgbClr val="E46962"/>
          </p15:clr>
        </p15:guide>
        <p15:guide id="7" pos="5135">
          <p15:clr>
            <a:srgbClr val="E46962"/>
          </p15:clr>
        </p15:guide>
        <p15:guide id="8" pos="5291">
          <p15:clr>
            <a:srgbClr val="E46962"/>
          </p15:clr>
        </p15:guide>
        <p15:guide id="9" pos="5457">
          <p15:clr>
            <a:srgbClr val="E46962"/>
          </p15:clr>
        </p15:guide>
        <p15:guide id="10" pos="5606">
          <p15:clr>
            <a:srgbClr val="E46962"/>
          </p15:clr>
        </p15:guide>
        <p15:guide id="11" pos="328">
          <p15:clr>
            <a:srgbClr val="E46962"/>
          </p15:clr>
        </p15:guide>
        <p15:guide id="12" pos="492">
          <p15:clr>
            <a:srgbClr val="E46962"/>
          </p15:clr>
        </p15:guide>
        <p15:guide id="13" pos="656">
          <p15:clr>
            <a:srgbClr val="E46962"/>
          </p15:clr>
        </p15:guide>
        <p15:guide id="14" pos="812">
          <p15:clr>
            <a:srgbClr val="E46962"/>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Main point">
  <p:cSld name="CUSTOM_1_1_1_1_1_1_1_2">
    <p:spTree>
      <p:nvGrpSpPr>
        <p:cNvPr id="1" name="Shape 268"/>
        <p:cNvGrpSpPr/>
        <p:nvPr/>
      </p:nvGrpSpPr>
      <p:grpSpPr>
        <a:xfrm>
          <a:off x="0" y="0"/>
          <a:ext cx="0" cy="0"/>
          <a:chOff x="0" y="0"/>
          <a:chExt cx="0" cy="0"/>
        </a:xfrm>
      </p:grpSpPr>
      <p:sp>
        <p:nvSpPr>
          <p:cNvPr id="269" name="Google Shape;269;p18"/>
          <p:cNvSpPr txBox="1">
            <a:spLocks noGrp="1"/>
          </p:cNvSpPr>
          <p:nvPr>
            <p:ph type="title"/>
          </p:nvPr>
        </p:nvSpPr>
        <p:spPr>
          <a:xfrm>
            <a:off x="127050" y="1227600"/>
            <a:ext cx="8889900" cy="2688300"/>
          </a:xfrm>
          <a:prstGeom prst="rect">
            <a:avLst/>
          </a:prstGeom>
        </p:spPr>
        <p:txBody>
          <a:bodyPr spcFirstLastPara="1" wrap="square" lIns="91425" tIns="91425" rIns="91425" bIns="91425" anchor="t" anchorCtr="0">
            <a:spAutoFit/>
          </a:bodyPr>
          <a:lstStyle>
            <a:lvl1pPr lvl="0" algn="ctr">
              <a:spcBef>
                <a:spcPts val="0"/>
              </a:spcBef>
              <a:spcAft>
                <a:spcPts val="0"/>
              </a:spcAft>
              <a:buClr>
                <a:schemeClr val="lt1"/>
              </a:buClr>
              <a:buSzPts val="8000"/>
              <a:buFont typeface="Roboto Black"/>
              <a:buNone/>
              <a:defRPr/>
            </a:lvl1pPr>
            <a:lvl2pPr lvl="1">
              <a:spcBef>
                <a:spcPts val="0"/>
              </a:spcBef>
              <a:spcAft>
                <a:spcPts val="0"/>
              </a:spcAft>
              <a:buClr>
                <a:schemeClr val="lt1"/>
              </a:buClr>
              <a:buSzPts val="1400"/>
              <a:buNone/>
              <a:defRPr/>
            </a:lvl2pPr>
            <a:lvl3pPr lvl="2">
              <a:spcBef>
                <a:spcPts val="0"/>
              </a:spcBef>
              <a:spcAft>
                <a:spcPts val="0"/>
              </a:spcAft>
              <a:buClr>
                <a:schemeClr val="lt1"/>
              </a:buClr>
              <a:buSzPts val="1400"/>
              <a:buNone/>
              <a:defRPr/>
            </a:lvl3pPr>
            <a:lvl4pPr lvl="3">
              <a:spcBef>
                <a:spcPts val="0"/>
              </a:spcBef>
              <a:spcAft>
                <a:spcPts val="0"/>
              </a:spcAft>
              <a:buClr>
                <a:schemeClr val="lt1"/>
              </a:buClr>
              <a:buSzPts val="1400"/>
              <a:buNone/>
              <a:defRPr/>
            </a:lvl4pPr>
            <a:lvl5pPr lvl="4">
              <a:spcBef>
                <a:spcPts val="0"/>
              </a:spcBef>
              <a:spcAft>
                <a:spcPts val="0"/>
              </a:spcAft>
              <a:buClr>
                <a:schemeClr val="lt1"/>
              </a:buClr>
              <a:buSzPts val="1400"/>
              <a:buNone/>
              <a:defRPr/>
            </a:lvl5pPr>
            <a:lvl6pPr lvl="5">
              <a:spcBef>
                <a:spcPts val="0"/>
              </a:spcBef>
              <a:spcAft>
                <a:spcPts val="0"/>
              </a:spcAft>
              <a:buClr>
                <a:schemeClr val="lt1"/>
              </a:buClr>
              <a:buSzPts val="1400"/>
              <a:buNone/>
              <a:defRPr/>
            </a:lvl6pPr>
            <a:lvl7pPr lvl="6">
              <a:spcBef>
                <a:spcPts val="0"/>
              </a:spcBef>
              <a:spcAft>
                <a:spcPts val="0"/>
              </a:spcAft>
              <a:buClr>
                <a:schemeClr val="lt1"/>
              </a:buClr>
              <a:buSzPts val="1400"/>
              <a:buNone/>
              <a:defRPr/>
            </a:lvl7pPr>
            <a:lvl8pPr lvl="7">
              <a:spcBef>
                <a:spcPts val="0"/>
              </a:spcBef>
              <a:spcAft>
                <a:spcPts val="0"/>
              </a:spcAft>
              <a:buClr>
                <a:schemeClr val="lt1"/>
              </a:buClr>
              <a:buSzPts val="1400"/>
              <a:buNone/>
              <a:defRPr/>
            </a:lvl8pPr>
            <a:lvl9pPr lvl="8">
              <a:spcBef>
                <a:spcPts val="0"/>
              </a:spcBef>
              <a:spcAft>
                <a:spcPts val="0"/>
              </a:spcAft>
              <a:buClr>
                <a:schemeClr val="lt1"/>
              </a:buClr>
              <a:buSzPts val="1400"/>
              <a:buNone/>
              <a:defRPr/>
            </a:lvl9pPr>
          </a:lstStyle>
          <a:p>
            <a:endParaRPr/>
          </a:p>
        </p:txBody>
      </p:sp>
    </p:spTree>
  </p:cSld>
  <p:clrMapOvr>
    <a:masterClrMapping/>
  </p:clrMapOvr>
  <p:extLst>
    <p:ext uri="{DCECCB84-F9BA-43D5-87BE-67443E8EF086}">
      <p15:sldGuideLst xmlns:p15="http://schemas.microsoft.com/office/powerpoint/2012/main">
        <p15:guide id="1" pos="72">
          <p15:clr>
            <a:srgbClr val="E46962"/>
          </p15:clr>
        </p15:guide>
        <p15:guide id="2" orient="horz" pos="72">
          <p15:clr>
            <a:srgbClr val="E46962"/>
          </p15:clr>
        </p15:guide>
        <p15:guide id="3" orient="horz" pos="3168">
          <p15:clr>
            <a:srgbClr val="E46962"/>
          </p15:clr>
        </p15:guide>
        <p15:guide id="4" pos="4637">
          <p15:clr>
            <a:srgbClr val="E46962"/>
          </p15:clr>
        </p15:guide>
        <p15:guide id="5" pos="4801">
          <p15:clr>
            <a:srgbClr val="E46962"/>
          </p15:clr>
        </p15:guide>
        <p15:guide id="6" pos="4965">
          <p15:clr>
            <a:srgbClr val="E46962"/>
          </p15:clr>
        </p15:guide>
        <p15:guide id="7" pos="5135">
          <p15:clr>
            <a:srgbClr val="E46962"/>
          </p15:clr>
        </p15:guide>
        <p15:guide id="8" pos="5291">
          <p15:clr>
            <a:srgbClr val="E46962"/>
          </p15:clr>
        </p15:guide>
        <p15:guide id="9" pos="5457">
          <p15:clr>
            <a:srgbClr val="E46962"/>
          </p15:clr>
        </p15:guide>
        <p15:guide id="10" pos="5606">
          <p15:clr>
            <a:srgbClr val="E46962"/>
          </p15:clr>
        </p15:guide>
        <p15:guide id="11" pos="328">
          <p15:clr>
            <a:srgbClr val="E46962"/>
          </p15:clr>
        </p15:guide>
        <p15:guide id="12" pos="492">
          <p15:clr>
            <a:srgbClr val="E46962"/>
          </p15:clr>
        </p15:guide>
        <p15:guide id="13" pos="656">
          <p15:clr>
            <a:srgbClr val="E46962"/>
          </p15:clr>
        </p15:guide>
        <p15:guide id="14" pos="812">
          <p15:clr>
            <a:srgbClr val="E46962"/>
          </p15:clr>
        </p15:guide>
        <p15:guide id="15" pos="985">
          <p15:clr>
            <a:srgbClr val="E46962"/>
          </p15:clr>
        </p15:guide>
        <p15:guide id="16" pos="1552">
          <p15:clr>
            <a:srgbClr val="E46962"/>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ustom section title and description">
  <p:cSld name="CUSTOM_1_1_1_1_1_1_1_1_2">
    <p:spTree>
      <p:nvGrpSpPr>
        <p:cNvPr id="1" name="Shape 270"/>
        <p:cNvGrpSpPr/>
        <p:nvPr/>
      </p:nvGrpSpPr>
      <p:grpSpPr>
        <a:xfrm>
          <a:off x="0" y="0"/>
          <a:ext cx="0" cy="0"/>
          <a:chOff x="0" y="0"/>
          <a:chExt cx="0" cy="0"/>
        </a:xfrm>
      </p:grpSpPr>
      <p:sp>
        <p:nvSpPr>
          <p:cNvPr id="271" name="Google Shape;271;p19"/>
          <p:cNvSpPr txBox="1">
            <a:spLocks noGrp="1"/>
          </p:cNvSpPr>
          <p:nvPr>
            <p:ph type="title"/>
          </p:nvPr>
        </p:nvSpPr>
        <p:spPr>
          <a:xfrm>
            <a:off x="118125" y="0"/>
            <a:ext cx="8889900" cy="1858500"/>
          </a:xfrm>
          <a:prstGeom prst="rect">
            <a:avLst/>
          </a:prstGeom>
        </p:spPr>
        <p:txBody>
          <a:bodyPr spcFirstLastPara="1" wrap="square" lIns="91425" tIns="91425" rIns="91425" bIns="91425" anchor="t" anchorCtr="0">
            <a:spAutoFit/>
          </a:bodyPr>
          <a:lstStyle>
            <a:lvl1pPr lvl="0">
              <a:spcBef>
                <a:spcPts val="0"/>
              </a:spcBef>
              <a:spcAft>
                <a:spcPts val="0"/>
              </a:spcAft>
              <a:buClr>
                <a:schemeClr val="lt1"/>
              </a:buClr>
              <a:buSzPts val="8000"/>
              <a:buFont typeface="Roboto Black"/>
              <a:buNone/>
              <a:defRPr/>
            </a:lvl1pPr>
            <a:lvl2pPr lvl="1">
              <a:spcBef>
                <a:spcPts val="0"/>
              </a:spcBef>
              <a:spcAft>
                <a:spcPts val="0"/>
              </a:spcAft>
              <a:buClr>
                <a:schemeClr val="lt1"/>
              </a:buClr>
              <a:buSzPts val="1400"/>
              <a:buNone/>
              <a:defRPr/>
            </a:lvl2pPr>
            <a:lvl3pPr lvl="2">
              <a:spcBef>
                <a:spcPts val="0"/>
              </a:spcBef>
              <a:spcAft>
                <a:spcPts val="0"/>
              </a:spcAft>
              <a:buClr>
                <a:schemeClr val="lt1"/>
              </a:buClr>
              <a:buSzPts val="1400"/>
              <a:buNone/>
              <a:defRPr/>
            </a:lvl3pPr>
            <a:lvl4pPr lvl="3">
              <a:spcBef>
                <a:spcPts val="0"/>
              </a:spcBef>
              <a:spcAft>
                <a:spcPts val="0"/>
              </a:spcAft>
              <a:buClr>
                <a:schemeClr val="lt1"/>
              </a:buClr>
              <a:buSzPts val="1400"/>
              <a:buNone/>
              <a:defRPr/>
            </a:lvl4pPr>
            <a:lvl5pPr lvl="4">
              <a:spcBef>
                <a:spcPts val="0"/>
              </a:spcBef>
              <a:spcAft>
                <a:spcPts val="0"/>
              </a:spcAft>
              <a:buClr>
                <a:schemeClr val="lt1"/>
              </a:buClr>
              <a:buSzPts val="1400"/>
              <a:buNone/>
              <a:defRPr/>
            </a:lvl5pPr>
            <a:lvl6pPr lvl="5">
              <a:spcBef>
                <a:spcPts val="0"/>
              </a:spcBef>
              <a:spcAft>
                <a:spcPts val="0"/>
              </a:spcAft>
              <a:buClr>
                <a:schemeClr val="lt1"/>
              </a:buClr>
              <a:buSzPts val="1400"/>
              <a:buNone/>
              <a:defRPr/>
            </a:lvl6pPr>
            <a:lvl7pPr lvl="6">
              <a:spcBef>
                <a:spcPts val="0"/>
              </a:spcBef>
              <a:spcAft>
                <a:spcPts val="0"/>
              </a:spcAft>
              <a:buClr>
                <a:schemeClr val="lt1"/>
              </a:buClr>
              <a:buSzPts val="1400"/>
              <a:buNone/>
              <a:defRPr/>
            </a:lvl7pPr>
            <a:lvl8pPr lvl="7">
              <a:spcBef>
                <a:spcPts val="0"/>
              </a:spcBef>
              <a:spcAft>
                <a:spcPts val="0"/>
              </a:spcAft>
              <a:buClr>
                <a:schemeClr val="lt1"/>
              </a:buClr>
              <a:buSzPts val="1400"/>
              <a:buNone/>
              <a:defRPr/>
            </a:lvl8pPr>
            <a:lvl9pPr lvl="8">
              <a:spcBef>
                <a:spcPts val="0"/>
              </a:spcBef>
              <a:spcAft>
                <a:spcPts val="0"/>
              </a:spcAft>
              <a:buClr>
                <a:schemeClr val="lt1"/>
              </a:buClr>
              <a:buSzPts val="1400"/>
              <a:buNone/>
              <a:defRPr/>
            </a:lvl9pPr>
          </a:lstStyle>
          <a:p>
            <a:endParaRPr/>
          </a:p>
        </p:txBody>
      </p:sp>
      <p:sp>
        <p:nvSpPr>
          <p:cNvPr id="272" name="Google Shape;272;p19"/>
          <p:cNvSpPr txBox="1">
            <a:spLocks noGrp="1"/>
          </p:cNvSpPr>
          <p:nvPr>
            <p:ph type="subTitle" idx="1"/>
          </p:nvPr>
        </p:nvSpPr>
        <p:spPr>
          <a:xfrm>
            <a:off x="118125" y="2589425"/>
            <a:ext cx="5277600" cy="1080600"/>
          </a:xfrm>
          <a:prstGeom prst="rect">
            <a:avLst/>
          </a:prstGeom>
        </p:spPr>
        <p:txBody>
          <a:bodyPr spcFirstLastPara="1" wrap="square" lIns="91425" tIns="91425" rIns="91425" bIns="91425" anchor="t" anchorCtr="0">
            <a:spAutoFit/>
          </a:bodyPr>
          <a:lstStyle>
            <a:lvl1pPr lvl="0">
              <a:spcBef>
                <a:spcPts val="0"/>
              </a:spcBef>
              <a:spcAft>
                <a:spcPts val="0"/>
              </a:spcAft>
              <a:buClr>
                <a:schemeClr val="lt1"/>
              </a:buClr>
              <a:buSzPts val="1000"/>
              <a:buFont typeface="Roboto Black"/>
              <a:buNone/>
              <a:defRPr/>
            </a:lvl1pPr>
            <a:lvl2pPr lvl="1">
              <a:spcBef>
                <a:spcPts val="0"/>
              </a:spcBef>
              <a:spcAft>
                <a:spcPts val="0"/>
              </a:spcAft>
              <a:buClr>
                <a:schemeClr val="lt1"/>
              </a:buClr>
              <a:buSzPts val="1400"/>
              <a:buNone/>
              <a:defRPr/>
            </a:lvl2pPr>
            <a:lvl3pPr lvl="2">
              <a:spcBef>
                <a:spcPts val="0"/>
              </a:spcBef>
              <a:spcAft>
                <a:spcPts val="0"/>
              </a:spcAft>
              <a:buClr>
                <a:schemeClr val="lt1"/>
              </a:buClr>
              <a:buSzPts val="1400"/>
              <a:buNone/>
              <a:defRPr/>
            </a:lvl3pPr>
            <a:lvl4pPr lvl="3">
              <a:spcBef>
                <a:spcPts val="0"/>
              </a:spcBef>
              <a:spcAft>
                <a:spcPts val="0"/>
              </a:spcAft>
              <a:buClr>
                <a:schemeClr val="lt1"/>
              </a:buClr>
              <a:buSzPts val="1400"/>
              <a:buNone/>
              <a:defRPr/>
            </a:lvl4pPr>
            <a:lvl5pPr lvl="4">
              <a:spcBef>
                <a:spcPts val="0"/>
              </a:spcBef>
              <a:spcAft>
                <a:spcPts val="0"/>
              </a:spcAft>
              <a:buClr>
                <a:schemeClr val="lt1"/>
              </a:buClr>
              <a:buSzPts val="1400"/>
              <a:buNone/>
              <a:defRPr/>
            </a:lvl5pPr>
            <a:lvl6pPr lvl="5">
              <a:spcBef>
                <a:spcPts val="0"/>
              </a:spcBef>
              <a:spcAft>
                <a:spcPts val="0"/>
              </a:spcAft>
              <a:buClr>
                <a:schemeClr val="lt1"/>
              </a:buClr>
              <a:buSzPts val="1400"/>
              <a:buNone/>
              <a:defRPr/>
            </a:lvl6pPr>
            <a:lvl7pPr lvl="6">
              <a:spcBef>
                <a:spcPts val="0"/>
              </a:spcBef>
              <a:spcAft>
                <a:spcPts val="0"/>
              </a:spcAft>
              <a:buClr>
                <a:schemeClr val="lt1"/>
              </a:buClr>
              <a:buSzPts val="1400"/>
              <a:buNone/>
              <a:defRPr/>
            </a:lvl7pPr>
            <a:lvl8pPr lvl="7">
              <a:spcBef>
                <a:spcPts val="0"/>
              </a:spcBef>
              <a:spcAft>
                <a:spcPts val="0"/>
              </a:spcAft>
              <a:buClr>
                <a:schemeClr val="lt1"/>
              </a:buClr>
              <a:buSzPts val="1400"/>
              <a:buNone/>
              <a:defRPr/>
            </a:lvl8pPr>
            <a:lvl9pPr lvl="8">
              <a:spcBef>
                <a:spcPts val="0"/>
              </a:spcBef>
              <a:spcAft>
                <a:spcPts val="0"/>
              </a:spcAft>
              <a:buClr>
                <a:schemeClr val="lt1"/>
              </a:buClr>
              <a:buSzPts val="1400"/>
              <a:buNone/>
              <a:defRPr/>
            </a:lvl9pPr>
          </a:lstStyle>
          <a:p>
            <a:endParaRPr/>
          </a:p>
        </p:txBody>
      </p:sp>
    </p:spTree>
  </p:cSld>
  <p:clrMapOvr>
    <a:masterClrMapping/>
  </p:clrMapOvr>
  <p:extLst>
    <p:ext uri="{DCECCB84-F9BA-43D5-87BE-67443E8EF086}">
      <p15:sldGuideLst xmlns:p15="http://schemas.microsoft.com/office/powerpoint/2012/main">
        <p15:guide id="1" pos="72">
          <p15:clr>
            <a:srgbClr val="E46962"/>
          </p15:clr>
        </p15:guide>
        <p15:guide id="2" orient="horz" pos="72">
          <p15:clr>
            <a:srgbClr val="E46962"/>
          </p15:clr>
        </p15:guide>
        <p15:guide id="3" orient="horz" pos="3168">
          <p15:clr>
            <a:srgbClr val="E46962"/>
          </p15:clr>
        </p15:guide>
        <p15:guide id="4" pos="4637">
          <p15:clr>
            <a:srgbClr val="E46962"/>
          </p15:clr>
        </p15:guide>
        <p15:guide id="5" pos="4801">
          <p15:clr>
            <a:srgbClr val="E46962"/>
          </p15:clr>
        </p15:guide>
        <p15:guide id="6" pos="4965">
          <p15:clr>
            <a:srgbClr val="E46962"/>
          </p15:clr>
        </p15:guide>
        <p15:guide id="7" pos="5135">
          <p15:clr>
            <a:srgbClr val="E46962"/>
          </p15:clr>
        </p15:guide>
        <p15:guide id="8" pos="5291">
          <p15:clr>
            <a:srgbClr val="E46962"/>
          </p15:clr>
        </p15:guide>
        <p15:guide id="9" pos="5457">
          <p15:clr>
            <a:srgbClr val="E46962"/>
          </p15:clr>
        </p15:guide>
        <p15:guide id="10" pos="5606">
          <p15:clr>
            <a:srgbClr val="E46962"/>
          </p15:clr>
        </p15:guide>
        <p15:guide id="11" pos="328">
          <p15:clr>
            <a:srgbClr val="E46962"/>
          </p15:clr>
        </p15:guide>
        <p15:guide id="12" pos="492">
          <p15:clr>
            <a:srgbClr val="E46962"/>
          </p15:clr>
        </p15:guide>
        <p15:guide id="13" pos="656">
          <p15:clr>
            <a:srgbClr val="E46962"/>
          </p15:clr>
        </p15:guide>
        <p15:guide id="14" pos="812">
          <p15:clr>
            <a:srgbClr val="E46962"/>
          </p15:clr>
        </p15:guide>
        <p15:guide id="15" pos="985">
          <p15:clr>
            <a:srgbClr val="E46962"/>
          </p15:clr>
        </p15:guide>
        <p15:guide id="16" pos="1552">
          <p15:clr>
            <a:srgbClr val="E46962"/>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Caption">
  <p:cSld name="CUSTOM_1_2_1">
    <p:spTree>
      <p:nvGrpSpPr>
        <p:cNvPr id="1" name="Shape 273"/>
        <p:cNvGrpSpPr/>
        <p:nvPr/>
      </p:nvGrpSpPr>
      <p:grpSpPr>
        <a:xfrm>
          <a:off x="0" y="0"/>
          <a:ext cx="0" cy="0"/>
          <a:chOff x="0" y="0"/>
          <a:chExt cx="0" cy="0"/>
        </a:xfrm>
      </p:grpSpPr>
      <p:sp>
        <p:nvSpPr>
          <p:cNvPr id="274" name="Google Shape;274;p20"/>
          <p:cNvSpPr txBox="1">
            <a:spLocks noGrp="1"/>
          </p:cNvSpPr>
          <p:nvPr>
            <p:ph type="body" idx="1"/>
          </p:nvPr>
        </p:nvSpPr>
        <p:spPr>
          <a:xfrm>
            <a:off x="118125" y="1150325"/>
            <a:ext cx="8908500" cy="3910200"/>
          </a:xfrm>
          <a:prstGeom prst="rect">
            <a:avLst/>
          </a:prstGeom>
        </p:spPr>
        <p:txBody>
          <a:bodyPr spcFirstLastPara="1" wrap="square" lIns="91425" tIns="91425" rIns="91425" bIns="91425" anchor="t" anchorCtr="0">
            <a:spAutoFit/>
          </a:bodyPr>
          <a:lstStyle>
            <a:lvl1pPr marL="457200" lvl="0" indent="-292100">
              <a:spcBef>
                <a:spcPts val="0"/>
              </a:spcBef>
              <a:spcAft>
                <a:spcPts val="0"/>
              </a:spcAft>
              <a:buClr>
                <a:schemeClr val="lt1"/>
              </a:buClr>
              <a:buSzPts val="1000"/>
              <a:buFont typeface="Roboto Light"/>
              <a:buChar char="●"/>
              <a:defRPr/>
            </a:lvl1pPr>
            <a:lvl2pPr marL="914400" lvl="1" indent="-292100">
              <a:spcBef>
                <a:spcPts val="0"/>
              </a:spcBef>
              <a:spcAft>
                <a:spcPts val="0"/>
              </a:spcAft>
              <a:buClr>
                <a:schemeClr val="lt1"/>
              </a:buClr>
              <a:buSzPts val="1000"/>
              <a:buFont typeface="Roboto Light"/>
              <a:buChar char="○"/>
              <a:defRPr/>
            </a:lvl2pPr>
            <a:lvl3pPr marL="1371600" lvl="2" indent="-292100">
              <a:spcBef>
                <a:spcPts val="0"/>
              </a:spcBef>
              <a:spcAft>
                <a:spcPts val="0"/>
              </a:spcAft>
              <a:buClr>
                <a:schemeClr val="lt1"/>
              </a:buClr>
              <a:buSzPts val="1000"/>
              <a:buFont typeface="Roboto Light"/>
              <a:buChar char="■"/>
              <a:defRPr/>
            </a:lvl3pPr>
            <a:lvl4pPr marL="1828800" lvl="3" indent="-292100">
              <a:spcBef>
                <a:spcPts val="0"/>
              </a:spcBef>
              <a:spcAft>
                <a:spcPts val="0"/>
              </a:spcAft>
              <a:buClr>
                <a:schemeClr val="lt1"/>
              </a:buClr>
              <a:buSzPts val="1000"/>
              <a:buFont typeface="Roboto Light"/>
              <a:buChar char="●"/>
              <a:defRPr/>
            </a:lvl4pPr>
            <a:lvl5pPr marL="2286000" lvl="4" indent="-292100">
              <a:spcBef>
                <a:spcPts val="0"/>
              </a:spcBef>
              <a:spcAft>
                <a:spcPts val="0"/>
              </a:spcAft>
              <a:buClr>
                <a:schemeClr val="lt1"/>
              </a:buClr>
              <a:buSzPts val="1000"/>
              <a:buFont typeface="Roboto Light"/>
              <a:buChar char="○"/>
              <a:defRPr/>
            </a:lvl5pPr>
            <a:lvl6pPr marL="2743200" lvl="5" indent="-292100">
              <a:spcBef>
                <a:spcPts val="0"/>
              </a:spcBef>
              <a:spcAft>
                <a:spcPts val="0"/>
              </a:spcAft>
              <a:buClr>
                <a:schemeClr val="lt1"/>
              </a:buClr>
              <a:buSzPts val="1000"/>
              <a:buFont typeface="Roboto Light"/>
              <a:buChar char="■"/>
              <a:defRPr/>
            </a:lvl6pPr>
            <a:lvl7pPr marL="3200400" lvl="6" indent="-292100">
              <a:spcBef>
                <a:spcPts val="0"/>
              </a:spcBef>
              <a:spcAft>
                <a:spcPts val="0"/>
              </a:spcAft>
              <a:buClr>
                <a:schemeClr val="lt1"/>
              </a:buClr>
              <a:buSzPts val="1000"/>
              <a:buFont typeface="Roboto Light"/>
              <a:buChar char="●"/>
              <a:defRPr/>
            </a:lvl7pPr>
            <a:lvl8pPr marL="3657600" lvl="7" indent="-292100">
              <a:spcBef>
                <a:spcPts val="0"/>
              </a:spcBef>
              <a:spcAft>
                <a:spcPts val="0"/>
              </a:spcAft>
              <a:buClr>
                <a:schemeClr val="lt1"/>
              </a:buClr>
              <a:buSzPts val="1000"/>
              <a:buFont typeface="Roboto Light"/>
              <a:buChar char="○"/>
              <a:defRPr/>
            </a:lvl8pPr>
            <a:lvl9pPr marL="4114800" lvl="8" indent="-292100">
              <a:spcBef>
                <a:spcPts val="0"/>
              </a:spcBef>
              <a:spcAft>
                <a:spcPts val="0"/>
              </a:spcAft>
              <a:buClr>
                <a:schemeClr val="lt1"/>
              </a:buClr>
              <a:buSzPts val="1000"/>
              <a:buFont typeface="Roboto Light"/>
              <a:buChar char="■"/>
              <a:defRPr/>
            </a:lvl9pPr>
          </a:lstStyle>
          <a:p>
            <a:endParaRPr/>
          </a:p>
        </p:txBody>
      </p:sp>
    </p:spTree>
  </p:cSld>
  <p:clrMapOvr>
    <a:masterClrMapping/>
  </p:clrMapOvr>
  <p:extLst>
    <p:ext uri="{DCECCB84-F9BA-43D5-87BE-67443E8EF086}">
      <p15:sldGuideLst xmlns:p15="http://schemas.microsoft.com/office/powerpoint/2012/main">
        <p15:guide id="1" pos="72">
          <p15:clr>
            <a:srgbClr val="E46962"/>
          </p15:clr>
        </p15:guide>
        <p15:guide id="2" orient="horz" pos="72">
          <p15:clr>
            <a:srgbClr val="E46962"/>
          </p15:clr>
        </p15:guide>
        <p15:guide id="3" orient="horz" pos="3168">
          <p15:clr>
            <a:srgbClr val="E46962"/>
          </p15:clr>
        </p15:guide>
        <p15:guide id="4" pos="4637">
          <p15:clr>
            <a:srgbClr val="E46962"/>
          </p15:clr>
        </p15:guide>
        <p15:guide id="5" pos="4801">
          <p15:clr>
            <a:srgbClr val="E46962"/>
          </p15:clr>
        </p15:guide>
        <p15:guide id="6" pos="4965">
          <p15:clr>
            <a:srgbClr val="E46962"/>
          </p15:clr>
        </p15:guide>
        <p15:guide id="7" pos="5135">
          <p15:clr>
            <a:srgbClr val="E46962"/>
          </p15:clr>
        </p15:guide>
        <p15:guide id="8" pos="5291">
          <p15:clr>
            <a:srgbClr val="E46962"/>
          </p15:clr>
        </p15:guide>
        <p15:guide id="9" pos="5457">
          <p15:clr>
            <a:srgbClr val="E46962"/>
          </p15:clr>
        </p15:guide>
        <p15:guide id="10" pos="5606">
          <p15:clr>
            <a:srgbClr val="E46962"/>
          </p15:clr>
        </p15:guide>
        <p15:guide id="11" pos="390">
          <p15:clr>
            <a:srgbClr val="E46962"/>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ig number">
  <p:cSld name="CUSTOM_1_1_2_1">
    <p:spTree>
      <p:nvGrpSpPr>
        <p:cNvPr id="1" name="Shape 275"/>
        <p:cNvGrpSpPr/>
        <p:nvPr/>
      </p:nvGrpSpPr>
      <p:grpSpPr>
        <a:xfrm>
          <a:off x="0" y="0"/>
          <a:ext cx="0" cy="0"/>
          <a:chOff x="0" y="0"/>
          <a:chExt cx="0" cy="0"/>
        </a:xfrm>
      </p:grpSpPr>
      <p:sp>
        <p:nvSpPr>
          <p:cNvPr id="276" name="Google Shape;276;p21"/>
          <p:cNvSpPr txBox="1">
            <a:spLocks noGrp="1"/>
          </p:cNvSpPr>
          <p:nvPr>
            <p:ph type="title"/>
          </p:nvPr>
        </p:nvSpPr>
        <p:spPr>
          <a:xfrm>
            <a:off x="118125" y="1642500"/>
            <a:ext cx="3090900" cy="1858500"/>
          </a:xfrm>
          <a:prstGeom prst="rect">
            <a:avLst/>
          </a:prstGeom>
        </p:spPr>
        <p:txBody>
          <a:bodyPr spcFirstLastPara="1" wrap="square" lIns="91425" tIns="91425" rIns="91425" bIns="91425" anchor="t" anchorCtr="0">
            <a:spAutoFit/>
          </a:bodyPr>
          <a:lstStyle>
            <a:lvl1pPr lvl="0">
              <a:spcBef>
                <a:spcPts val="0"/>
              </a:spcBef>
              <a:spcAft>
                <a:spcPts val="0"/>
              </a:spcAft>
              <a:buClr>
                <a:schemeClr val="lt1"/>
              </a:buClr>
              <a:buSzPts val="8000"/>
              <a:buFont typeface="Roboto Black"/>
              <a:buNone/>
              <a:defRPr/>
            </a:lvl1pPr>
            <a:lvl2pPr lvl="1">
              <a:spcBef>
                <a:spcPts val="0"/>
              </a:spcBef>
              <a:spcAft>
                <a:spcPts val="0"/>
              </a:spcAft>
              <a:buClr>
                <a:schemeClr val="lt1"/>
              </a:buClr>
              <a:buSzPts val="1400"/>
              <a:buNone/>
              <a:defRPr/>
            </a:lvl2pPr>
            <a:lvl3pPr lvl="2">
              <a:spcBef>
                <a:spcPts val="0"/>
              </a:spcBef>
              <a:spcAft>
                <a:spcPts val="0"/>
              </a:spcAft>
              <a:buClr>
                <a:schemeClr val="lt1"/>
              </a:buClr>
              <a:buSzPts val="1400"/>
              <a:buNone/>
              <a:defRPr/>
            </a:lvl3pPr>
            <a:lvl4pPr lvl="3">
              <a:spcBef>
                <a:spcPts val="0"/>
              </a:spcBef>
              <a:spcAft>
                <a:spcPts val="0"/>
              </a:spcAft>
              <a:buClr>
                <a:schemeClr val="lt1"/>
              </a:buClr>
              <a:buSzPts val="1400"/>
              <a:buNone/>
              <a:defRPr/>
            </a:lvl4pPr>
            <a:lvl5pPr lvl="4">
              <a:spcBef>
                <a:spcPts val="0"/>
              </a:spcBef>
              <a:spcAft>
                <a:spcPts val="0"/>
              </a:spcAft>
              <a:buClr>
                <a:schemeClr val="lt1"/>
              </a:buClr>
              <a:buSzPts val="1400"/>
              <a:buNone/>
              <a:defRPr/>
            </a:lvl5pPr>
            <a:lvl6pPr lvl="5">
              <a:spcBef>
                <a:spcPts val="0"/>
              </a:spcBef>
              <a:spcAft>
                <a:spcPts val="0"/>
              </a:spcAft>
              <a:buClr>
                <a:schemeClr val="lt1"/>
              </a:buClr>
              <a:buSzPts val="1400"/>
              <a:buNone/>
              <a:defRPr/>
            </a:lvl6pPr>
            <a:lvl7pPr lvl="6">
              <a:spcBef>
                <a:spcPts val="0"/>
              </a:spcBef>
              <a:spcAft>
                <a:spcPts val="0"/>
              </a:spcAft>
              <a:buClr>
                <a:schemeClr val="lt1"/>
              </a:buClr>
              <a:buSzPts val="1400"/>
              <a:buNone/>
              <a:defRPr/>
            </a:lvl7pPr>
            <a:lvl8pPr lvl="7">
              <a:spcBef>
                <a:spcPts val="0"/>
              </a:spcBef>
              <a:spcAft>
                <a:spcPts val="0"/>
              </a:spcAft>
              <a:buClr>
                <a:schemeClr val="lt1"/>
              </a:buClr>
              <a:buSzPts val="1400"/>
              <a:buNone/>
              <a:defRPr/>
            </a:lvl8pPr>
            <a:lvl9pPr lvl="8">
              <a:spcBef>
                <a:spcPts val="0"/>
              </a:spcBef>
              <a:spcAft>
                <a:spcPts val="0"/>
              </a:spcAft>
              <a:buClr>
                <a:schemeClr val="lt1"/>
              </a:buClr>
              <a:buSzPts val="1400"/>
              <a:buNone/>
              <a:defRPr/>
            </a:lvl9pPr>
          </a:lstStyle>
          <a:p>
            <a:endParaRPr/>
          </a:p>
        </p:txBody>
      </p:sp>
      <p:sp>
        <p:nvSpPr>
          <p:cNvPr id="277" name="Google Shape;277;p21"/>
          <p:cNvSpPr txBox="1">
            <a:spLocks noGrp="1"/>
          </p:cNvSpPr>
          <p:nvPr>
            <p:ph type="body" idx="1"/>
          </p:nvPr>
        </p:nvSpPr>
        <p:spPr>
          <a:xfrm>
            <a:off x="4457450" y="1642500"/>
            <a:ext cx="4251000" cy="1858500"/>
          </a:xfrm>
          <a:prstGeom prst="rect">
            <a:avLst/>
          </a:prstGeom>
        </p:spPr>
        <p:txBody>
          <a:bodyPr spcFirstLastPara="1" wrap="square" lIns="91425" tIns="91425" rIns="91425" bIns="91425" anchor="t" anchorCtr="0">
            <a:spAutoFit/>
          </a:bodyPr>
          <a:lstStyle>
            <a:lvl1pPr marL="457200" lvl="0" indent="-292100">
              <a:spcBef>
                <a:spcPts val="0"/>
              </a:spcBef>
              <a:spcAft>
                <a:spcPts val="0"/>
              </a:spcAft>
              <a:buClr>
                <a:schemeClr val="lt1"/>
              </a:buClr>
              <a:buSzPts val="1000"/>
              <a:buFont typeface="Roboto Light"/>
              <a:buChar char="●"/>
              <a:defRPr/>
            </a:lvl1pPr>
            <a:lvl2pPr marL="914400" lvl="1" indent="-292100">
              <a:spcBef>
                <a:spcPts val="0"/>
              </a:spcBef>
              <a:spcAft>
                <a:spcPts val="0"/>
              </a:spcAft>
              <a:buClr>
                <a:schemeClr val="lt1"/>
              </a:buClr>
              <a:buSzPts val="1000"/>
              <a:buFont typeface="Roboto Light"/>
              <a:buChar char="○"/>
              <a:defRPr/>
            </a:lvl2pPr>
            <a:lvl3pPr marL="1371600" lvl="2" indent="-292100">
              <a:spcBef>
                <a:spcPts val="0"/>
              </a:spcBef>
              <a:spcAft>
                <a:spcPts val="0"/>
              </a:spcAft>
              <a:buClr>
                <a:schemeClr val="lt1"/>
              </a:buClr>
              <a:buSzPts val="1000"/>
              <a:buFont typeface="Roboto Light"/>
              <a:buChar char="■"/>
              <a:defRPr/>
            </a:lvl3pPr>
            <a:lvl4pPr marL="1828800" lvl="3" indent="-292100">
              <a:spcBef>
                <a:spcPts val="0"/>
              </a:spcBef>
              <a:spcAft>
                <a:spcPts val="0"/>
              </a:spcAft>
              <a:buClr>
                <a:schemeClr val="lt1"/>
              </a:buClr>
              <a:buSzPts val="1000"/>
              <a:buFont typeface="Roboto Light"/>
              <a:buChar char="●"/>
              <a:defRPr/>
            </a:lvl4pPr>
            <a:lvl5pPr marL="2286000" lvl="4" indent="-292100">
              <a:spcBef>
                <a:spcPts val="0"/>
              </a:spcBef>
              <a:spcAft>
                <a:spcPts val="0"/>
              </a:spcAft>
              <a:buClr>
                <a:schemeClr val="lt1"/>
              </a:buClr>
              <a:buSzPts val="1000"/>
              <a:buFont typeface="Roboto Light"/>
              <a:buChar char="○"/>
              <a:defRPr/>
            </a:lvl5pPr>
            <a:lvl6pPr marL="2743200" lvl="5" indent="-292100">
              <a:spcBef>
                <a:spcPts val="0"/>
              </a:spcBef>
              <a:spcAft>
                <a:spcPts val="0"/>
              </a:spcAft>
              <a:buClr>
                <a:schemeClr val="lt1"/>
              </a:buClr>
              <a:buSzPts val="1000"/>
              <a:buFont typeface="Roboto Light"/>
              <a:buChar char="■"/>
              <a:defRPr/>
            </a:lvl6pPr>
            <a:lvl7pPr marL="3200400" lvl="6" indent="-292100">
              <a:spcBef>
                <a:spcPts val="0"/>
              </a:spcBef>
              <a:spcAft>
                <a:spcPts val="0"/>
              </a:spcAft>
              <a:buClr>
                <a:schemeClr val="lt1"/>
              </a:buClr>
              <a:buSzPts val="1000"/>
              <a:buFont typeface="Roboto Light"/>
              <a:buChar char="●"/>
              <a:defRPr/>
            </a:lvl7pPr>
            <a:lvl8pPr marL="3657600" lvl="7" indent="-292100">
              <a:spcBef>
                <a:spcPts val="0"/>
              </a:spcBef>
              <a:spcAft>
                <a:spcPts val="0"/>
              </a:spcAft>
              <a:buClr>
                <a:schemeClr val="lt1"/>
              </a:buClr>
              <a:buSzPts val="1000"/>
              <a:buFont typeface="Roboto Light"/>
              <a:buChar char="○"/>
              <a:defRPr/>
            </a:lvl8pPr>
            <a:lvl9pPr marL="4114800" lvl="8" indent="-292100">
              <a:spcBef>
                <a:spcPts val="0"/>
              </a:spcBef>
              <a:spcAft>
                <a:spcPts val="0"/>
              </a:spcAft>
              <a:buClr>
                <a:schemeClr val="lt1"/>
              </a:buClr>
              <a:buSzPts val="1000"/>
              <a:buFont typeface="Roboto Light"/>
              <a:buChar char="■"/>
              <a:defRPr/>
            </a:lvl9pPr>
          </a:lstStyle>
          <a:p>
            <a:endParaRPr/>
          </a:p>
        </p:txBody>
      </p:sp>
    </p:spTree>
  </p:cSld>
  <p:clrMapOvr>
    <a:masterClrMapping/>
  </p:clrMapOvr>
  <p:extLst>
    <p:ext uri="{DCECCB84-F9BA-43D5-87BE-67443E8EF086}">
      <p15:sldGuideLst xmlns:p15="http://schemas.microsoft.com/office/powerpoint/2012/main">
        <p15:guide id="1" pos="72">
          <p15:clr>
            <a:srgbClr val="E46962"/>
          </p15:clr>
        </p15:guide>
        <p15:guide id="2" orient="horz" pos="72">
          <p15:clr>
            <a:srgbClr val="E46962"/>
          </p15:clr>
        </p15:guide>
        <p15:guide id="3" orient="horz" pos="3168">
          <p15:clr>
            <a:srgbClr val="E46962"/>
          </p15:clr>
        </p15:guide>
        <p15:guide id="4" pos="4637">
          <p15:clr>
            <a:srgbClr val="E46962"/>
          </p15:clr>
        </p15:guide>
        <p15:guide id="5" pos="4801">
          <p15:clr>
            <a:srgbClr val="E46962"/>
          </p15:clr>
        </p15:guide>
        <p15:guide id="6" pos="4965">
          <p15:clr>
            <a:srgbClr val="E46962"/>
          </p15:clr>
        </p15:guide>
        <p15:guide id="7" pos="5135">
          <p15:clr>
            <a:srgbClr val="E46962"/>
          </p15:clr>
        </p15:guide>
        <p15:guide id="8" pos="5291">
          <p15:clr>
            <a:srgbClr val="E46962"/>
          </p15:clr>
        </p15:guide>
        <p15:guide id="9" pos="5457">
          <p15:clr>
            <a:srgbClr val="E46962"/>
          </p15:clr>
        </p15:guide>
        <p15:guide id="10" pos="5606">
          <p15:clr>
            <a:srgbClr val="E46962"/>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One column text">
  <p:cSld name="ONE_COLUMN_TEXT_1">
    <p:spTree>
      <p:nvGrpSpPr>
        <p:cNvPr id="1" name="Shape 65"/>
        <p:cNvGrpSpPr/>
        <p:nvPr/>
      </p:nvGrpSpPr>
      <p:grpSpPr>
        <a:xfrm>
          <a:off x="0" y="0"/>
          <a:ext cx="0" cy="0"/>
          <a:chOff x="0" y="0"/>
          <a:chExt cx="0" cy="0"/>
        </a:xfrm>
      </p:grpSpPr>
      <p:sp>
        <p:nvSpPr>
          <p:cNvPr id="66" name="Google Shape;66;p4"/>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sp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67" name="Google Shape;67;p4"/>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sp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68" name="Google Shape;68;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lank">
  <p:cSld name="CUSTOM_1_2_2">
    <p:spTree>
      <p:nvGrpSpPr>
        <p:cNvPr id="1" name="Shape 278"/>
        <p:cNvGrpSpPr/>
        <p:nvPr/>
      </p:nvGrpSpPr>
      <p:grpSpPr>
        <a:xfrm>
          <a:off x="0" y="0"/>
          <a:ext cx="0" cy="0"/>
          <a:chOff x="0" y="0"/>
          <a:chExt cx="0" cy="0"/>
        </a:xfrm>
      </p:grpSpPr>
    </p:spTree>
  </p:cSld>
  <p:clrMapOvr>
    <a:masterClrMapping/>
  </p:clrMapOvr>
  <p:extLst>
    <p:ext uri="{DCECCB84-F9BA-43D5-87BE-67443E8EF086}">
      <p15:sldGuideLst xmlns:p15="http://schemas.microsoft.com/office/powerpoint/2012/main">
        <p15:guide id="1" pos="72">
          <p15:clr>
            <a:srgbClr val="E46962"/>
          </p15:clr>
        </p15:guide>
        <p15:guide id="2" orient="horz" pos="72">
          <p15:clr>
            <a:srgbClr val="E46962"/>
          </p15:clr>
        </p15:guide>
        <p15:guide id="3" orient="horz" pos="3168">
          <p15:clr>
            <a:srgbClr val="E46962"/>
          </p15:clr>
        </p15:guide>
        <p15:guide id="4" pos="4637">
          <p15:clr>
            <a:srgbClr val="E46962"/>
          </p15:clr>
        </p15:guide>
        <p15:guide id="5" pos="4801">
          <p15:clr>
            <a:srgbClr val="E46962"/>
          </p15:clr>
        </p15:guide>
        <p15:guide id="6" pos="4965">
          <p15:clr>
            <a:srgbClr val="E46962"/>
          </p15:clr>
        </p15:guide>
        <p15:guide id="7" pos="5135">
          <p15:clr>
            <a:srgbClr val="E46962"/>
          </p15:clr>
        </p15:guide>
        <p15:guide id="8" pos="5291">
          <p15:clr>
            <a:srgbClr val="E46962"/>
          </p15:clr>
        </p15:guide>
        <p15:guide id="9" pos="5457">
          <p15:clr>
            <a:srgbClr val="E46962"/>
          </p15:clr>
        </p15:guide>
        <p15:guide id="10" pos="5606">
          <p15:clr>
            <a:srgbClr val="E46962"/>
          </p15:clr>
        </p15:guide>
        <p15:guide id="11" pos="390">
          <p15:clr>
            <a:srgbClr val="E46962"/>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lank 2">
  <p:cSld name="CUSTOM_1_1_2_2">
    <p:spTree>
      <p:nvGrpSpPr>
        <p:cNvPr id="1" name="Shape 279"/>
        <p:cNvGrpSpPr/>
        <p:nvPr/>
      </p:nvGrpSpPr>
      <p:grpSpPr>
        <a:xfrm>
          <a:off x="0" y="0"/>
          <a:ext cx="0" cy="0"/>
          <a:chOff x="0" y="0"/>
          <a:chExt cx="0" cy="0"/>
        </a:xfrm>
      </p:grpSpPr>
    </p:spTree>
  </p:cSld>
  <p:clrMapOvr>
    <a:masterClrMapping/>
  </p:clrMapOvr>
  <p:extLst>
    <p:ext uri="{DCECCB84-F9BA-43D5-87BE-67443E8EF086}">
      <p15:sldGuideLst xmlns:p15="http://schemas.microsoft.com/office/powerpoint/2012/main">
        <p15:guide id="1" pos="72">
          <p15:clr>
            <a:srgbClr val="E46962"/>
          </p15:clr>
        </p15:guide>
        <p15:guide id="2" orient="horz" pos="72">
          <p15:clr>
            <a:srgbClr val="E46962"/>
          </p15:clr>
        </p15:guide>
        <p15:guide id="3" orient="horz" pos="3168">
          <p15:clr>
            <a:srgbClr val="E46962"/>
          </p15:clr>
        </p15:guide>
        <p15:guide id="4" pos="4637">
          <p15:clr>
            <a:srgbClr val="E46962"/>
          </p15:clr>
        </p15:guide>
        <p15:guide id="5" pos="4801">
          <p15:clr>
            <a:srgbClr val="E46962"/>
          </p15:clr>
        </p15:guide>
        <p15:guide id="6" pos="4965">
          <p15:clr>
            <a:srgbClr val="E46962"/>
          </p15:clr>
        </p15:guide>
        <p15:guide id="7" pos="5135">
          <p15:clr>
            <a:srgbClr val="E46962"/>
          </p15:clr>
        </p15:guide>
        <p15:guide id="8" pos="5291">
          <p15:clr>
            <a:srgbClr val="E46962"/>
          </p15:clr>
        </p15:guide>
        <p15:guide id="9" pos="5457">
          <p15:clr>
            <a:srgbClr val="E46962"/>
          </p15:clr>
        </p15:guide>
        <p15:guide id="10" pos="5606">
          <p15:clr>
            <a:srgbClr val="E46962"/>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3">
  <p:cSld name="CUSTOM_1_1_1_2_1">
    <p:spTree>
      <p:nvGrpSpPr>
        <p:cNvPr id="1" name="Shape 280"/>
        <p:cNvGrpSpPr/>
        <p:nvPr/>
      </p:nvGrpSpPr>
      <p:grpSpPr>
        <a:xfrm>
          <a:off x="0" y="0"/>
          <a:ext cx="0" cy="0"/>
          <a:chOff x="0" y="0"/>
          <a:chExt cx="0" cy="0"/>
        </a:xfrm>
      </p:grpSpPr>
    </p:spTree>
  </p:cSld>
  <p:clrMapOvr>
    <a:masterClrMapping/>
  </p:clrMapOvr>
  <p:extLst>
    <p:ext uri="{DCECCB84-F9BA-43D5-87BE-67443E8EF086}">
      <p15:sldGuideLst xmlns:p15="http://schemas.microsoft.com/office/powerpoint/2012/main">
        <p15:guide id="1" pos="72">
          <p15:clr>
            <a:srgbClr val="E46962"/>
          </p15:clr>
        </p15:guide>
        <p15:guide id="2" orient="horz" pos="72">
          <p15:clr>
            <a:srgbClr val="E46962"/>
          </p15:clr>
        </p15:guide>
        <p15:guide id="3" orient="horz" pos="3168">
          <p15:clr>
            <a:srgbClr val="E46962"/>
          </p15:clr>
        </p15:guide>
        <p15:guide id="4" pos="4637">
          <p15:clr>
            <a:srgbClr val="E46962"/>
          </p15:clr>
        </p15:guide>
        <p15:guide id="5" pos="4801">
          <p15:clr>
            <a:srgbClr val="E46962"/>
          </p15:clr>
        </p15:guide>
        <p15:guide id="6" pos="4965">
          <p15:clr>
            <a:srgbClr val="E46962"/>
          </p15:clr>
        </p15:guide>
        <p15:guide id="7" pos="5135">
          <p15:clr>
            <a:srgbClr val="E46962"/>
          </p15:clr>
        </p15:guide>
        <p15:guide id="8" pos="5291">
          <p15:clr>
            <a:srgbClr val="E46962"/>
          </p15:clr>
        </p15:guide>
        <p15:guide id="9" pos="5457">
          <p15:clr>
            <a:srgbClr val="E46962"/>
          </p15:clr>
        </p15:guide>
        <p15:guide id="10" pos="5606">
          <p15:clr>
            <a:srgbClr val="E46962"/>
          </p15:clr>
        </p15:guide>
        <p15:guide id="11" pos="328">
          <p15:clr>
            <a:srgbClr val="E46962"/>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lank 4">
  <p:cSld name="CUSTOM_1_1_1_1_2_1">
    <p:spTree>
      <p:nvGrpSpPr>
        <p:cNvPr id="1" name="Shape 281"/>
        <p:cNvGrpSpPr/>
        <p:nvPr/>
      </p:nvGrpSpPr>
      <p:grpSpPr>
        <a:xfrm>
          <a:off x="0" y="0"/>
          <a:ext cx="0" cy="0"/>
          <a:chOff x="0" y="0"/>
          <a:chExt cx="0" cy="0"/>
        </a:xfrm>
      </p:grpSpPr>
    </p:spTree>
  </p:cSld>
  <p:clrMapOvr>
    <a:masterClrMapping/>
  </p:clrMapOvr>
  <p:extLst>
    <p:ext uri="{DCECCB84-F9BA-43D5-87BE-67443E8EF086}">
      <p15:sldGuideLst xmlns:p15="http://schemas.microsoft.com/office/powerpoint/2012/main">
        <p15:guide id="1" pos="72">
          <p15:clr>
            <a:srgbClr val="E46962"/>
          </p15:clr>
        </p15:guide>
        <p15:guide id="2" orient="horz" pos="72">
          <p15:clr>
            <a:srgbClr val="E46962"/>
          </p15:clr>
        </p15:guide>
        <p15:guide id="3" orient="horz" pos="3168">
          <p15:clr>
            <a:srgbClr val="E46962"/>
          </p15:clr>
        </p15:guide>
        <p15:guide id="4" pos="4637">
          <p15:clr>
            <a:srgbClr val="E46962"/>
          </p15:clr>
        </p15:guide>
        <p15:guide id="5" pos="4801">
          <p15:clr>
            <a:srgbClr val="E46962"/>
          </p15:clr>
        </p15:guide>
        <p15:guide id="6" pos="4965">
          <p15:clr>
            <a:srgbClr val="E46962"/>
          </p15:clr>
        </p15:guide>
        <p15:guide id="7" pos="5135">
          <p15:clr>
            <a:srgbClr val="E46962"/>
          </p15:clr>
        </p15:guide>
        <p15:guide id="8" pos="5291">
          <p15:clr>
            <a:srgbClr val="E46962"/>
          </p15:clr>
        </p15:guide>
        <p15:guide id="9" pos="5457">
          <p15:clr>
            <a:srgbClr val="E46962"/>
          </p15:clr>
        </p15:guide>
        <p15:guide id="10" pos="5606">
          <p15:clr>
            <a:srgbClr val="E46962"/>
          </p15:clr>
        </p15:guide>
        <p15:guide id="11" pos="328">
          <p15:clr>
            <a:srgbClr val="E46962"/>
          </p15:clr>
        </p15:guide>
        <p15:guide id="12" pos="492">
          <p15:clr>
            <a:srgbClr val="E46962"/>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lank 5">
  <p:cSld name="CUSTOM_1_1_1_1_1_2_1">
    <p:spTree>
      <p:nvGrpSpPr>
        <p:cNvPr id="1" name="Shape 282"/>
        <p:cNvGrpSpPr/>
        <p:nvPr/>
      </p:nvGrpSpPr>
      <p:grpSpPr>
        <a:xfrm>
          <a:off x="0" y="0"/>
          <a:ext cx="0" cy="0"/>
          <a:chOff x="0" y="0"/>
          <a:chExt cx="0" cy="0"/>
        </a:xfrm>
      </p:grpSpPr>
    </p:spTree>
  </p:cSld>
  <p:clrMapOvr>
    <a:masterClrMapping/>
  </p:clrMapOvr>
  <p:extLst>
    <p:ext uri="{DCECCB84-F9BA-43D5-87BE-67443E8EF086}">
      <p15:sldGuideLst xmlns:p15="http://schemas.microsoft.com/office/powerpoint/2012/main">
        <p15:guide id="1" pos="72">
          <p15:clr>
            <a:srgbClr val="E46962"/>
          </p15:clr>
        </p15:guide>
        <p15:guide id="2" orient="horz" pos="72">
          <p15:clr>
            <a:srgbClr val="E46962"/>
          </p15:clr>
        </p15:guide>
        <p15:guide id="3" orient="horz" pos="3168">
          <p15:clr>
            <a:srgbClr val="E46962"/>
          </p15:clr>
        </p15:guide>
        <p15:guide id="4" pos="4637">
          <p15:clr>
            <a:srgbClr val="E46962"/>
          </p15:clr>
        </p15:guide>
        <p15:guide id="5" pos="4801">
          <p15:clr>
            <a:srgbClr val="E46962"/>
          </p15:clr>
        </p15:guide>
        <p15:guide id="6" pos="4965">
          <p15:clr>
            <a:srgbClr val="E46962"/>
          </p15:clr>
        </p15:guide>
        <p15:guide id="7" pos="5135">
          <p15:clr>
            <a:srgbClr val="E46962"/>
          </p15:clr>
        </p15:guide>
        <p15:guide id="8" pos="5291">
          <p15:clr>
            <a:srgbClr val="E46962"/>
          </p15:clr>
        </p15:guide>
        <p15:guide id="9" pos="5457">
          <p15:clr>
            <a:srgbClr val="E46962"/>
          </p15:clr>
        </p15:guide>
        <p15:guide id="10" pos="5606">
          <p15:clr>
            <a:srgbClr val="E46962"/>
          </p15:clr>
        </p15:guide>
        <p15:guide id="11" pos="328">
          <p15:clr>
            <a:srgbClr val="E46962"/>
          </p15:clr>
        </p15:guide>
        <p15:guide id="12" pos="492">
          <p15:clr>
            <a:srgbClr val="E46962"/>
          </p15:clr>
        </p15:guide>
        <p15:guide id="13" pos="656">
          <p15:clr>
            <a:srgbClr val="E46962"/>
          </p15:clr>
        </p15:guide>
        <p15:guide id="14" pos="812">
          <p15:clr>
            <a:srgbClr val="E46962"/>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Blank 6">
  <p:cSld name="CUSTOM_1_1_1_1_1_1_2_1">
    <p:spTree>
      <p:nvGrpSpPr>
        <p:cNvPr id="1" name="Shape 283"/>
        <p:cNvGrpSpPr/>
        <p:nvPr/>
      </p:nvGrpSpPr>
      <p:grpSpPr>
        <a:xfrm>
          <a:off x="0" y="0"/>
          <a:ext cx="0" cy="0"/>
          <a:chOff x="0" y="0"/>
          <a:chExt cx="0" cy="0"/>
        </a:xfrm>
      </p:grpSpPr>
    </p:spTree>
  </p:cSld>
  <p:clrMapOvr>
    <a:masterClrMapping/>
  </p:clrMapOvr>
  <p:extLst>
    <p:ext uri="{DCECCB84-F9BA-43D5-87BE-67443E8EF086}">
      <p15:sldGuideLst xmlns:p15="http://schemas.microsoft.com/office/powerpoint/2012/main">
        <p15:guide id="1" pos="72">
          <p15:clr>
            <a:srgbClr val="E46962"/>
          </p15:clr>
        </p15:guide>
        <p15:guide id="2" orient="horz" pos="72">
          <p15:clr>
            <a:srgbClr val="E46962"/>
          </p15:clr>
        </p15:guide>
        <p15:guide id="3" orient="horz" pos="3168">
          <p15:clr>
            <a:srgbClr val="E46962"/>
          </p15:clr>
        </p15:guide>
        <p15:guide id="4" pos="4637">
          <p15:clr>
            <a:srgbClr val="E46962"/>
          </p15:clr>
        </p15:guide>
        <p15:guide id="5" pos="4801">
          <p15:clr>
            <a:srgbClr val="E46962"/>
          </p15:clr>
        </p15:guide>
        <p15:guide id="6" pos="4965">
          <p15:clr>
            <a:srgbClr val="E46962"/>
          </p15:clr>
        </p15:guide>
        <p15:guide id="7" pos="5135">
          <p15:clr>
            <a:srgbClr val="E46962"/>
          </p15:clr>
        </p15:guide>
        <p15:guide id="8" pos="5291">
          <p15:clr>
            <a:srgbClr val="E46962"/>
          </p15:clr>
        </p15:guide>
        <p15:guide id="9" pos="5457">
          <p15:clr>
            <a:srgbClr val="E46962"/>
          </p15:clr>
        </p15:guide>
        <p15:guide id="10" pos="5606">
          <p15:clr>
            <a:srgbClr val="E46962"/>
          </p15:clr>
        </p15:guide>
        <p15:guide id="11" pos="328">
          <p15:clr>
            <a:srgbClr val="E46962"/>
          </p15:clr>
        </p15:guide>
        <p15:guide id="12" pos="492">
          <p15:clr>
            <a:srgbClr val="E46962"/>
          </p15:clr>
        </p15:guide>
        <p15:guide id="13" pos="656">
          <p15:clr>
            <a:srgbClr val="E46962"/>
          </p15:clr>
        </p15:guide>
        <p15:guide id="14" pos="812">
          <p15:clr>
            <a:srgbClr val="E46962"/>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Blank 7">
  <p:cSld name="CUSTOM_1_1_1_1_1_1_1_2_1">
    <p:spTree>
      <p:nvGrpSpPr>
        <p:cNvPr id="1" name="Shape 284"/>
        <p:cNvGrpSpPr/>
        <p:nvPr/>
      </p:nvGrpSpPr>
      <p:grpSpPr>
        <a:xfrm>
          <a:off x="0" y="0"/>
          <a:ext cx="0" cy="0"/>
          <a:chOff x="0" y="0"/>
          <a:chExt cx="0" cy="0"/>
        </a:xfrm>
      </p:grpSpPr>
    </p:spTree>
  </p:cSld>
  <p:clrMapOvr>
    <a:masterClrMapping/>
  </p:clrMapOvr>
  <p:extLst>
    <p:ext uri="{DCECCB84-F9BA-43D5-87BE-67443E8EF086}">
      <p15:sldGuideLst xmlns:p15="http://schemas.microsoft.com/office/powerpoint/2012/main">
        <p15:guide id="1" pos="72">
          <p15:clr>
            <a:srgbClr val="E46962"/>
          </p15:clr>
        </p15:guide>
        <p15:guide id="2" orient="horz" pos="72">
          <p15:clr>
            <a:srgbClr val="E46962"/>
          </p15:clr>
        </p15:guide>
        <p15:guide id="3" orient="horz" pos="3168">
          <p15:clr>
            <a:srgbClr val="E46962"/>
          </p15:clr>
        </p15:guide>
        <p15:guide id="4" pos="4637">
          <p15:clr>
            <a:srgbClr val="E46962"/>
          </p15:clr>
        </p15:guide>
        <p15:guide id="5" pos="4801">
          <p15:clr>
            <a:srgbClr val="E46962"/>
          </p15:clr>
        </p15:guide>
        <p15:guide id="6" pos="4965">
          <p15:clr>
            <a:srgbClr val="E46962"/>
          </p15:clr>
        </p15:guide>
        <p15:guide id="7" pos="5135">
          <p15:clr>
            <a:srgbClr val="E46962"/>
          </p15:clr>
        </p15:guide>
        <p15:guide id="8" pos="5291">
          <p15:clr>
            <a:srgbClr val="E46962"/>
          </p15:clr>
        </p15:guide>
        <p15:guide id="9" pos="5457">
          <p15:clr>
            <a:srgbClr val="E46962"/>
          </p15:clr>
        </p15:guide>
        <p15:guide id="10" pos="5606">
          <p15:clr>
            <a:srgbClr val="E46962"/>
          </p15:clr>
        </p15:guide>
        <p15:guide id="11" pos="328">
          <p15:clr>
            <a:srgbClr val="E46962"/>
          </p15:clr>
        </p15:guide>
        <p15:guide id="12" pos="492">
          <p15:clr>
            <a:srgbClr val="E46962"/>
          </p15:clr>
        </p15:guide>
        <p15:guide id="13" pos="656">
          <p15:clr>
            <a:srgbClr val="E46962"/>
          </p15:clr>
        </p15:guide>
        <p15:guide id="14" pos="812">
          <p15:clr>
            <a:srgbClr val="E46962"/>
          </p15:clr>
        </p15:guide>
        <p15:guide id="15" pos="985">
          <p15:clr>
            <a:srgbClr val="E46962"/>
          </p15:clr>
        </p15:guide>
        <p15:guide id="16" pos="1552">
          <p15:clr>
            <a:srgbClr val="E46962"/>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Blank 8">
  <p:cSld name="CUSTOM_1_1_1_1_1_1_1_1_2_1">
    <p:spTree>
      <p:nvGrpSpPr>
        <p:cNvPr id="1" name="Shape 285"/>
        <p:cNvGrpSpPr/>
        <p:nvPr/>
      </p:nvGrpSpPr>
      <p:grpSpPr>
        <a:xfrm>
          <a:off x="0" y="0"/>
          <a:ext cx="0" cy="0"/>
          <a:chOff x="0" y="0"/>
          <a:chExt cx="0" cy="0"/>
        </a:xfrm>
      </p:grpSpPr>
    </p:spTree>
  </p:cSld>
  <p:clrMapOvr>
    <a:masterClrMapping/>
  </p:clrMapOvr>
  <p:extLst>
    <p:ext uri="{DCECCB84-F9BA-43D5-87BE-67443E8EF086}">
      <p15:sldGuideLst xmlns:p15="http://schemas.microsoft.com/office/powerpoint/2012/main">
        <p15:guide id="1" pos="72">
          <p15:clr>
            <a:srgbClr val="E46962"/>
          </p15:clr>
        </p15:guide>
        <p15:guide id="2" orient="horz" pos="72">
          <p15:clr>
            <a:srgbClr val="E46962"/>
          </p15:clr>
        </p15:guide>
        <p15:guide id="3" orient="horz" pos="3168">
          <p15:clr>
            <a:srgbClr val="E46962"/>
          </p15:clr>
        </p15:guide>
        <p15:guide id="4" pos="4637">
          <p15:clr>
            <a:srgbClr val="E46962"/>
          </p15:clr>
        </p15:guide>
        <p15:guide id="5" pos="4801">
          <p15:clr>
            <a:srgbClr val="E46962"/>
          </p15:clr>
        </p15:guide>
        <p15:guide id="6" pos="4965">
          <p15:clr>
            <a:srgbClr val="E46962"/>
          </p15:clr>
        </p15:guide>
        <p15:guide id="7" pos="5135">
          <p15:clr>
            <a:srgbClr val="E46962"/>
          </p15:clr>
        </p15:guide>
        <p15:guide id="8" pos="5291">
          <p15:clr>
            <a:srgbClr val="E46962"/>
          </p15:clr>
        </p15:guide>
        <p15:guide id="9" pos="5457">
          <p15:clr>
            <a:srgbClr val="E46962"/>
          </p15:clr>
        </p15:guide>
        <p15:guide id="10" pos="5606">
          <p15:clr>
            <a:srgbClr val="E46962"/>
          </p15:clr>
        </p15:guide>
        <p15:guide id="11" pos="328">
          <p15:clr>
            <a:srgbClr val="E46962"/>
          </p15:clr>
        </p15:guide>
        <p15:guide id="12" pos="492">
          <p15:clr>
            <a:srgbClr val="E46962"/>
          </p15:clr>
        </p15:guide>
        <p15:guide id="13" pos="656">
          <p15:clr>
            <a:srgbClr val="E46962"/>
          </p15:clr>
        </p15:guide>
        <p15:guide id="14" pos="812">
          <p15:clr>
            <a:srgbClr val="E46962"/>
          </p15:clr>
        </p15:guide>
        <p15:guide id="15" pos="985">
          <p15:clr>
            <a:srgbClr val="E46962"/>
          </p15:clr>
        </p15:guide>
        <p15:guide id="16" pos="1552">
          <p15:clr>
            <a:srgbClr val="E46962"/>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Agenda">
  <p:cSld name="CUSTOM_1_1_1_2_1_1">
    <p:spTree>
      <p:nvGrpSpPr>
        <p:cNvPr id="1" name="Shape 286"/>
        <p:cNvGrpSpPr/>
        <p:nvPr/>
      </p:nvGrpSpPr>
      <p:grpSpPr>
        <a:xfrm>
          <a:off x="0" y="0"/>
          <a:ext cx="0" cy="0"/>
          <a:chOff x="0" y="0"/>
          <a:chExt cx="0" cy="0"/>
        </a:xfrm>
      </p:grpSpPr>
      <p:sp>
        <p:nvSpPr>
          <p:cNvPr id="287" name="Google Shape;287;p30"/>
          <p:cNvSpPr txBox="1">
            <a:spLocks noGrp="1"/>
          </p:cNvSpPr>
          <p:nvPr>
            <p:ph type="title"/>
          </p:nvPr>
        </p:nvSpPr>
        <p:spPr>
          <a:xfrm>
            <a:off x="118125" y="0"/>
            <a:ext cx="8889900" cy="1858500"/>
          </a:xfrm>
          <a:prstGeom prst="rect">
            <a:avLst/>
          </a:prstGeom>
        </p:spPr>
        <p:txBody>
          <a:bodyPr spcFirstLastPara="1" wrap="square" lIns="91425" tIns="91425" rIns="91425" bIns="91425" anchor="t" anchorCtr="0">
            <a:spAutoFit/>
          </a:bodyPr>
          <a:lstStyle>
            <a:lvl1pPr lvl="0">
              <a:spcBef>
                <a:spcPts val="0"/>
              </a:spcBef>
              <a:spcAft>
                <a:spcPts val="0"/>
              </a:spcAft>
              <a:buClr>
                <a:schemeClr val="lt1"/>
              </a:buClr>
              <a:buSzPts val="8000"/>
              <a:buFont typeface="Roboto Black"/>
              <a:buNone/>
              <a:defRPr/>
            </a:lvl1pPr>
            <a:lvl2pPr lvl="1">
              <a:spcBef>
                <a:spcPts val="0"/>
              </a:spcBef>
              <a:spcAft>
                <a:spcPts val="0"/>
              </a:spcAft>
              <a:buClr>
                <a:schemeClr val="lt1"/>
              </a:buClr>
              <a:buSzPts val="1400"/>
              <a:buNone/>
              <a:defRPr/>
            </a:lvl2pPr>
            <a:lvl3pPr lvl="2">
              <a:spcBef>
                <a:spcPts val="0"/>
              </a:spcBef>
              <a:spcAft>
                <a:spcPts val="0"/>
              </a:spcAft>
              <a:buClr>
                <a:schemeClr val="lt1"/>
              </a:buClr>
              <a:buSzPts val="1400"/>
              <a:buNone/>
              <a:defRPr/>
            </a:lvl3pPr>
            <a:lvl4pPr lvl="3">
              <a:spcBef>
                <a:spcPts val="0"/>
              </a:spcBef>
              <a:spcAft>
                <a:spcPts val="0"/>
              </a:spcAft>
              <a:buClr>
                <a:schemeClr val="lt1"/>
              </a:buClr>
              <a:buSzPts val="1400"/>
              <a:buNone/>
              <a:defRPr/>
            </a:lvl4pPr>
            <a:lvl5pPr lvl="4">
              <a:spcBef>
                <a:spcPts val="0"/>
              </a:spcBef>
              <a:spcAft>
                <a:spcPts val="0"/>
              </a:spcAft>
              <a:buClr>
                <a:schemeClr val="lt1"/>
              </a:buClr>
              <a:buSzPts val="1400"/>
              <a:buNone/>
              <a:defRPr/>
            </a:lvl5pPr>
            <a:lvl6pPr lvl="5">
              <a:spcBef>
                <a:spcPts val="0"/>
              </a:spcBef>
              <a:spcAft>
                <a:spcPts val="0"/>
              </a:spcAft>
              <a:buClr>
                <a:schemeClr val="lt1"/>
              </a:buClr>
              <a:buSzPts val="1400"/>
              <a:buNone/>
              <a:defRPr/>
            </a:lvl6pPr>
            <a:lvl7pPr lvl="6">
              <a:spcBef>
                <a:spcPts val="0"/>
              </a:spcBef>
              <a:spcAft>
                <a:spcPts val="0"/>
              </a:spcAft>
              <a:buClr>
                <a:schemeClr val="lt1"/>
              </a:buClr>
              <a:buSzPts val="1400"/>
              <a:buNone/>
              <a:defRPr/>
            </a:lvl7pPr>
            <a:lvl8pPr lvl="7">
              <a:spcBef>
                <a:spcPts val="0"/>
              </a:spcBef>
              <a:spcAft>
                <a:spcPts val="0"/>
              </a:spcAft>
              <a:buClr>
                <a:schemeClr val="lt1"/>
              </a:buClr>
              <a:buSzPts val="1400"/>
              <a:buNone/>
              <a:defRPr/>
            </a:lvl8pPr>
            <a:lvl9pPr lvl="8">
              <a:spcBef>
                <a:spcPts val="0"/>
              </a:spcBef>
              <a:spcAft>
                <a:spcPts val="0"/>
              </a:spcAft>
              <a:buClr>
                <a:schemeClr val="lt1"/>
              </a:buClr>
              <a:buSzPts val="1400"/>
              <a:buNone/>
              <a:defRPr/>
            </a:lvl9pPr>
          </a:lstStyle>
          <a:p>
            <a:endParaRPr/>
          </a:p>
        </p:txBody>
      </p:sp>
      <p:sp>
        <p:nvSpPr>
          <p:cNvPr id="288" name="Google Shape;288;p30"/>
          <p:cNvSpPr txBox="1">
            <a:spLocks noGrp="1"/>
          </p:cNvSpPr>
          <p:nvPr>
            <p:ph type="subTitle" idx="1"/>
          </p:nvPr>
        </p:nvSpPr>
        <p:spPr>
          <a:xfrm>
            <a:off x="118125" y="2589425"/>
            <a:ext cx="2818500" cy="1080600"/>
          </a:xfrm>
          <a:prstGeom prst="rect">
            <a:avLst/>
          </a:prstGeom>
        </p:spPr>
        <p:txBody>
          <a:bodyPr spcFirstLastPara="1" wrap="square" lIns="91425" tIns="91425" rIns="91425" bIns="91425" anchor="t" anchorCtr="0">
            <a:spAutoFit/>
          </a:bodyPr>
          <a:lstStyle>
            <a:lvl1pPr lvl="0">
              <a:spcBef>
                <a:spcPts val="0"/>
              </a:spcBef>
              <a:spcAft>
                <a:spcPts val="0"/>
              </a:spcAft>
              <a:buClr>
                <a:schemeClr val="lt1"/>
              </a:buClr>
              <a:buSzPts val="1000"/>
              <a:buFont typeface="Roboto Black"/>
              <a:buNone/>
              <a:defRPr/>
            </a:lvl1pPr>
            <a:lvl2pPr lvl="1">
              <a:spcBef>
                <a:spcPts val="0"/>
              </a:spcBef>
              <a:spcAft>
                <a:spcPts val="0"/>
              </a:spcAft>
              <a:buClr>
                <a:schemeClr val="lt1"/>
              </a:buClr>
              <a:buSzPts val="1400"/>
              <a:buNone/>
              <a:defRPr/>
            </a:lvl2pPr>
            <a:lvl3pPr lvl="2">
              <a:spcBef>
                <a:spcPts val="0"/>
              </a:spcBef>
              <a:spcAft>
                <a:spcPts val="0"/>
              </a:spcAft>
              <a:buClr>
                <a:schemeClr val="lt1"/>
              </a:buClr>
              <a:buSzPts val="1400"/>
              <a:buNone/>
              <a:defRPr/>
            </a:lvl3pPr>
            <a:lvl4pPr lvl="3">
              <a:spcBef>
                <a:spcPts val="0"/>
              </a:spcBef>
              <a:spcAft>
                <a:spcPts val="0"/>
              </a:spcAft>
              <a:buClr>
                <a:schemeClr val="lt1"/>
              </a:buClr>
              <a:buSzPts val="1400"/>
              <a:buNone/>
              <a:defRPr/>
            </a:lvl4pPr>
            <a:lvl5pPr lvl="4">
              <a:spcBef>
                <a:spcPts val="0"/>
              </a:spcBef>
              <a:spcAft>
                <a:spcPts val="0"/>
              </a:spcAft>
              <a:buClr>
                <a:schemeClr val="lt1"/>
              </a:buClr>
              <a:buSzPts val="1400"/>
              <a:buNone/>
              <a:defRPr/>
            </a:lvl5pPr>
            <a:lvl6pPr lvl="5">
              <a:spcBef>
                <a:spcPts val="0"/>
              </a:spcBef>
              <a:spcAft>
                <a:spcPts val="0"/>
              </a:spcAft>
              <a:buClr>
                <a:schemeClr val="lt1"/>
              </a:buClr>
              <a:buSzPts val="1400"/>
              <a:buNone/>
              <a:defRPr/>
            </a:lvl6pPr>
            <a:lvl7pPr lvl="6">
              <a:spcBef>
                <a:spcPts val="0"/>
              </a:spcBef>
              <a:spcAft>
                <a:spcPts val="0"/>
              </a:spcAft>
              <a:buClr>
                <a:schemeClr val="lt1"/>
              </a:buClr>
              <a:buSzPts val="1400"/>
              <a:buNone/>
              <a:defRPr/>
            </a:lvl7pPr>
            <a:lvl8pPr lvl="7">
              <a:spcBef>
                <a:spcPts val="0"/>
              </a:spcBef>
              <a:spcAft>
                <a:spcPts val="0"/>
              </a:spcAft>
              <a:buClr>
                <a:schemeClr val="lt1"/>
              </a:buClr>
              <a:buSzPts val="1400"/>
              <a:buNone/>
              <a:defRPr/>
            </a:lvl8pPr>
            <a:lvl9pPr lvl="8">
              <a:spcBef>
                <a:spcPts val="0"/>
              </a:spcBef>
              <a:spcAft>
                <a:spcPts val="0"/>
              </a:spcAft>
              <a:buClr>
                <a:schemeClr val="lt1"/>
              </a:buClr>
              <a:buSzPts val="1400"/>
              <a:buNone/>
              <a:defRPr/>
            </a:lvl9pPr>
          </a:lstStyle>
          <a:p>
            <a:endParaRPr/>
          </a:p>
        </p:txBody>
      </p:sp>
      <p:sp>
        <p:nvSpPr>
          <p:cNvPr id="289" name="Google Shape;289;p30"/>
          <p:cNvSpPr txBox="1">
            <a:spLocks noGrp="1"/>
          </p:cNvSpPr>
          <p:nvPr>
            <p:ph type="subTitle" idx="2"/>
          </p:nvPr>
        </p:nvSpPr>
        <p:spPr>
          <a:xfrm>
            <a:off x="3153878" y="2589425"/>
            <a:ext cx="2818500" cy="1080600"/>
          </a:xfrm>
          <a:prstGeom prst="rect">
            <a:avLst/>
          </a:prstGeom>
        </p:spPr>
        <p:txBody>
          <a:bodyPr spcFirstLastPara="1" wrap="square" lIns="91425" tIns="91425" rIns="91425" bIns="91425" anchor="t" anchorCtr="0">
            <a:spAutoFit/>
          </a:bodyPr>
          <a:lstStyle>
            <a:lvl1pPr lvl="0">
              <a:spcBef>
                <a:spcPts val="0"/>
              </a:spcBef>
              <a:spcAft>
                <a:spcPts val="0"/>
              </a:spcAft>
              <a:buClr>
                <a:schemeClr val="lt1"/>
              </a:buClr>
              <a:buSzPts val="1000"/>
              <a:buFont typeface="Roboto Black"/>
              <a:buNone/>
              <a:defRPr/>
            </a:lvl1pPr>
            <a:lvl2pPr lvl="1">
              <a:spcBef>
                <a:spcPts val="0"/>
              </a:spcBef>
              <a:spcAft>
                <a:spcPts val="0"/>
              </a:spcAft>
              <a:buClr>
                <a:schemeClr val="lt1"/>
              </a:buClr>
              <a:buSzPts val="1400"/>
              <a:buNone/>
              <a:defRPr/>
            </a:lvl2pPr>
            <a:lvl3pPr lvl="2">
              <a:spcBef>
                <a:spcPts val="0"/>
              </a:spcBef>
              <a:spcAft>
                <a:spcPts val="0"/>
              </a:spcAft>
              <a:buClr>
                <a:schemeClr val="lt1"/>
              </a:buClr>
              <a:buSzPts val="1400"/>
              <a:buNone/>
              <a:defRPr/>
            </a:lvl3pPr>
            <a:lvl4pPr lvl="3">
              <a:spcBef>
                <a:spcPts val="0"/>
              </a:spcBef>
              <a:spcAft>
                <a:spcPts val="0"/>
              </a:spcAft>
              <a:buClr>
                <a:schemeClr val="lt1"/>
              </a:buClr>
              <a:buSzPts val="1400"/>
              <a:buNone/>
              <a:defRPr/>
            </a:lvl4pPr>
            <a:lvl5pPr lvl="4">
              <a:spcBef>
                <a:spcPts val="0"/>
              </a:spcBef>
              <a:spcAft>
                <a:spcPts val="0"/>
              </a:spcAft>
              <a:buClr>
                <a:schemeClr val="lt1"/>
              </a:buClr>
              <a:buSzPts val="1400"/>
              <a:buNone/>
              <a:defRPr/>
            </a:lvl5pPr>
            <a:lvl6pPr lvl="5">
              <a:spcBef>
                <a:spcPts val="0"/>
              </a:spcBef>
              <a:spcAft>
                <a:spcPts val="0"/>
              </a:spcAft>
              <a:buClr>
                <a:schemeClr val="lt1"/>
              </a:buClr>
              <a:buSzPts val="1400"/>
              <a:buNone/>
              <a:defRPr/>
            </a:lvl6pPr>
            <a:lvl7pPr lvl="6">
              <a:spcBef>
                <a:spcPts val="0"/>
              </a:spcBef>
              <a:spcAft>
                <a:spcPts val="0"/>
              </a:spcAft>
              <a:buClr>
                <a:schemeClr val="lt1"/>
              </a:buClr>
              <a:buSzPts val="1400"/>
              <a:buNone/>
              <a:defRPr/>
            </a:lvl7pPr>
            <a:lvl8pPr lvl="7">
              <a:spcBef>
                <a:spcPts val="0"/>
              </a:spcBef>
              <a:spcAft>
                <a:spcPts val="0"/>
              </a:spcAft>
              <a:buClr>
                <a:schemeClr val="lt1"/>
              </a:buClr>
              <a:buSzPts val="1400"/>
              <a:buNone/>
              <a:defRPr/>
            </a:lvl8pPr>
            <a:lvl9pPr lvl="8">
              <a:spcBef>
                <a:spcPts val="0"/>
              </a:spcBef>
              <a:spcAft>
                <a:spcPts val="0"/>
              </a:spcAft>
              <a:buClr>
                <a:schemeClr val="lt1"/>
              </a:buClr>
              <a:buSzPts val="1400"/>
              <a:buNone/>
              <a:defRPr/>
            </a:lvl9pPr>
          </a:lstStyle>
          <a:p>
            <a:endParaRPr/>
          </a:p>
        </p:txBody>
      </p:sp>
      <p:sp>
        <p:nvSpPr>
          <p:cNvPr id="290" name="Google Shape;290;p30"/>
          <p:cNvSpPr txBox="1">
            <a:spLocks noGrp="1"/>
          </p:cNvSpPr>
          <p:nvPr>
            <p:ph type="subTitle" idx="3"/>
          </p:nvPr>
        </p:nvSpPr>
        <p:spPr>
          <a:xfrm>
            <a:off x="6189630" y="2589425"/>
            <a:ext cx="2818500" cy="1080600"/>
          </a:xfrm>
          <a:prstGeom prst="rect">
            <a:avLst/>
          </a:prstGeom>
        </p:spPr>
        <p:txBody>
          <a:bodyPr spcFirstLastPara="1" wrap="square" lIns="91425" tIns="91425" rIns="91425" bIns="91425" anchor="t" anchorCtr="0">
            <a:spAutoFit/>
          </a:bodyPr>
          <a:lstStyle>
            <a:lvl1pPr lvl="0">
              <a:spcBef>
                <a:spcPts val="0"/>
              </a:spcBef>
              <a:spcAft>
                <a:spcPts val="0"/>
              </a:spcAft>
              <a:buClr>
                <a:schemeClr val="lt1"/>
              </a:buClr>
              <a:buSzPts val="1000"/>
              <a:buFont typeface="Roboto Black"/>
              <a:buNone/>
              <a:defRPr/>
            </a:lvl1pPr>
            <a:lvl2pPr lvl="1">
              <a:spcBef>
                <a:spcPts val="0"/>
              </a:spcBef>
              <a:spcAft>
                <a:spcPts val="0"/>
              </a:spcAft>
              <a:buClr>
                <a:schemeClr val="lt1"/>
              </a:buClr>
              <a:buSzPts val="1400"/>
              <a:buNone/>
              <a:defRPr/>
            </a:lvl2pPr>
            <a:lvl3pPr lvl="2">
              <a:spcBef>
                <a:spcPts val="0"/>
              </a:spcBef>
              <a:spcAft>
                <a:spcPts val="0"/>
              </a:spcAft>
              <a:buClr>
                <a:schemeClr val="lt1"/>
              </a:buClr>
              <a:buSzPts val="1400"/>
              <a:buNone/>
              <a:defRPr/>
            </a:lvl3pPr>
            <a:lvl4pPr lvl="3">
              <a:spcBef>
                <a:spcPts val="0"/>
              </a:spcBef>
              <a:spcAft>
                <a:spcPts val="0"/>
              </a:spcAft>
              <a:buClr>
                <a:schemeClr val="lt1"/>
              </a:buClr>
              <a:buSzPts val="1400"/>
              <a:buNone/>
              <a:defRPr/>
            </a:lvl4pPr>
            <a:lvl5pPr lvl="4">
              <a:spcBef>
                <a:spcPts val="0"/>
              </a:spcBef>
              <a:spcAft>
                <a:spcPts val="0"/>
              </a:spcAft>
              <a:buClr>
                <a:schemeClr val="lt1"/>
              </a:buClr>
              <a:buSzPts val="1400"/>
              <a:buNone/>
              <a:defRPr/>
            </a:lvl5pPr>
            <a:lvl6pPr lvl="5">
              <a:spcBef>
                <a:spcPts val="0"/>
              </a:spcBef>
              <a:spcAft>
                <a:spcPts val="0"/>
              </a:spcAft>
              <a:buClr>
                <a:schemeClr val="lt1"/>
              </a:buClr>
              <a:buSzPts val="1400"/>
              <a:buNone/>
              <a:defRPr/>
            </a:lvl6pPr>
            <a:lvl7pPr lvl="6">
              <a:spcBef>
                <a:spcPts val="0"/>
              </a:spcBef>
              <a:spcAft>
                <a:spcPts val="0"/>
              </a:spcAft>
              <a:buClr>
                <a:schemeClr val="lt1"/>
              </a:buClr>
              <a:buSzPts val="1400"/>
              <a:buNone/>
              <a:defRPr/>
            </a:lvl7pPr>
            <a:lvl8pPr lvl="7">
              <a:spcBef>
                <a:spcPts val="0"/>
              </a:spcBef>
              <a:spcAft>
                <a:spcPts val="0"/>
              </a:spcAft>
              <a:buClr>
                <a:schemeClr val="lt1"/>
              </a:buClr>
              <a:buSzPts val="1400"/>
              <a:buNone/>
              <a:defRPr/>
            </a:lvl8pPr>
            <a:lvl9pPr lvl="8">
              <a:spcBef>
                <a:spcPts val="0"/>
              </a:spcBef>
              <a:spcAft>
                <a:spcPts val="0"/>
              </a:spcAft>
              <a:buClr>
                <a:schemeClr val="lt1"/>
              </a:buClr>
              <a:buSzPts val="1400"/>
              <a:buNone/>
              <a:defRPr/>
            </a:lvl9pPr>
          </a:lstStyle>
          <a:p>
            <a:endParaRPr/>
          </a:p>
        </p:txBody>
      </p:sp>
      <p:sp>
        <p:nvSpPr>
          <p:cNvPr id="291" name="Google Shape;291;p30"/>
          <p:cNvSpPr txBox="1">
            <a:spLocks noGrp="1"/>
          </p:cNvSpPr>
          <p:nvPr>
            <p:ph type="subTitle" idx="4"/>
          </p:nvPr>
        </p:nvSpPr>
        <p:spPr>
          <a:xfrm>
            <a:off x="118125" y="3875300"/>
            <a:ext cx="2818500" cy="1080600"/>
          </a:xfrm>
          <a:prstGeom prst="rect">
            <a:avLst/>
          </a:prstGeom>
        </p:spPr>
        <p:txBody>
          <a:bodyPr spcFirstLastPara="1" wrap="square" lIns="91425" tIns="91425" rIns="91425" bIns="91425" anchor="t" anchorCtr="0">
            <a:spAutoFit/>
          </a:bodyPr>
          <a:lstStyle>
            <a:lvl1pPr lvl="0">
              <a:spcBef>
                <a:spcPts val="0"/>
              </a:spcBef>
              <a:spcAft>
                <a:spcPts val="0"/>
              </a:spcAft>
              <a:buClr>
                <a:schemeClr val="lt1"/>
              </a:buClr>
              <a:buSzPts val="1000"/>
              <a:buFont typeface="Roboto Black"/>
              <a:buNone/>
              <a:defRPr/>
            </a:lvl1pPr>
            <a:lvl2pPr lvl="1">
              <a:spcBef>
                <a:spcPts val="0"/>
              </a:spcBef>
              <a:spcAft>
                <a:spcPts val="0"/>
              </a:spcAft>
              <a:buClr>
                <a:schemeClr val="lt1"/>
              </a:buClr>
              <a:buSzPts val="1400"/>
              <a:buNone/>
              <a:defRPr/>
            </a:lvl2pPr>
            <a:lvl3pPr lvl="2">
              <a:spcBef>
                <a:spcPts val="0"/>
              </a:spcBef>
              <a:spcAft>
                <a:spcPts val="0"/>
              </a:spcAft>
              <a:buClr>
                <a:schemeClr val="lt1"/>
              </a:buClr>
              <a:buSzPts val="1400"/>
              <a:buNone/>
              <a:defRPr/>
            </a:lvl3pPr>
            <a:lvl4pPr lvl="3">
              <a:spcBef>
                <a:spcPts val="0"/>
              </a:spcBef>
              <a:spcAft>
                <a:spcPts val="0"/>
              </a:spcAft>
              <a:buClr>
                <a:schemeClr val="lt1"/>
              </a:buClr>
              <a:buSzPts val="1400"/>
              <a:buNone/>
              <a:defRPr/>
            </a:lvl4pPr>
            <a:lvl5pPr lvl="4">
              <a:spcBef>
                <a:spcPts val="0"/>
              </a:spcBef>
              <a:spcAft>
                <a:spcPts val="0"/>
              </a:spcAft>
              <a:buClr>
                <a:schemeClr val="lt1"/>
              </a:buClr>
              <a:buSzPts val="1400"/>
              <a:buNone/>
              <a:defRPr/>
            </a:lvl5pPr>
            <a:lvl6pPr lvl="5">
              <a:spcBef>
                <a:spcPts val="0"/>
              </a:spcBef>
              <a:spcAft>
                <a:spcPts val="0"/>
              </a:spcAft>
              <a:buClr>
                <a:schemeClr val="lt1"/>
              </a:buClr>
              <a:buSzPts val="1400"/>
              <a:buNone/>
              <a:defRPr/>
            </a:lvl6pPr>
            <a:lvl7pPr lvl="6">
              <a:spcBef>
                <a:spcPts val="0"/>
              </a:spcBef>
              <a:spcAft>
                <a:spcPts val="0"/>
              </a:spcAft>
              <a:buClr>
                <a:schemeClr val="lt1"/>
              </a:buClr>
              <a:buSzPts val="1400"/>
              <a:buNone/>
              <a:defRPr/>
            </a:lvl7pPr>
            <a:lvl8pPr lvl="7">
              <a:spcBef>
                <a:spcPts val="0"/>
              </a:spcBef>
              <a:spcAft>
                <a:spcPts val="0"/>
              </a:spcAft>
              <a:buClr>
                <a:schemeClr val="lt1"/>
              </a:buClr>
              <a:buSzPts val="1400"/>
              <a:buNone/>
              <a:defRPr/>
            </a:lvl8pPr>
            <a:lvl9pPr lvl="8">
              <a:spcBef>
                <a:spcPts val="0"/>
              </a:spcBef>
              <a:spcAft>
                <a:spcPts val="0"/>
              </a:spcAft>
              <a:buClr>
                <a:schemeClr val="lt1"/>
              </a:buClr>
              <a:buSzPts val="1400"/>
              <a:buNone/>
              <a:defRPr/>
            </a:lvl9pPr>
          </a:lstStyle>
          <a:p>
            <a:endParaRPr/>
          </a:p>
        </p:txBody>
      </p:sp>
      <p:sp>
        <p:nvSpPr>
          <p:cNvPr id="292" name="Google Shape;292;p30"/>
          <p:cNvSpPr txBox="1">
            <a:spLocks noGrp="1"/>
          </p:cNvSpPr>
          <p:nvPr>
            <p:ph type="subTitle" idx="5"/>
          </p:nvPr>
        </p:nvSpPr>
        <p:spPr>
          <a:xfrm>
            <a:off x="3153878" y="3875300"/>
            <a:ext cx="2818500" cy="1080600"/>
          </a:xfrm>
          <a:prstGeom prst="rect">
            <a:avLst/>
          </a:prstGeom>
        </p:spPr>
        <p:txBody>
          <a:bodyPr spcFirstLastPara="1" wrap="square" lIns="91425" tIns="91425" rIns="91425" bIns="91425" anchor="t" anchorCtr="0">
            <a:spAutoFit/>
          </a:bodyPr>
          <a:lstStyle>
            <a:lvl1pPr lvl="0">
              <a:spcBef>
                <a:spcPts val="0"/>
              </a:spcBef>
              <a:spcAft>
                <a:spcPts val="0"/>
              </a:spcAft>
              <a:buClr>
                <a:schemeClr val="lt1"/>
              </a:buClr>
              <a:buSzPts val="1000"/>
              <a:buFont typeface="Roboto Black"/>
              <a:buNone/>
              <a:defRPr/>
            </a:lvl1pPr>
            <a:lvl2pPr lvl="1">
              <a:spcBef>
                <a:spcPts val="0"/>
              </a:spcBef>
              <a:spcAft>
                <a:spcPts val="0"/>
              </a:spcAft>
              <a:buClr>
                <a:schemeClr val="lt1"/>
              </a:buClr>
              <a:buSzPts val="1400"/>
              <a:buNone/>
              <a:defRPr/>
            </a:lvl2pPr>
            <a:lvl3pPr lvl="2">
              <a:spcBef>
                <a:spcPts val="0"/>
              </a:spcBef>
              <a:spcAft>
                <a:spcPts val="0"/>
              </a:spcAft>
              <a:buClr>
                <a:schemeClr val="lt1"/>
              </a:buClr>
              <a:buSzPts val="1400"/>
              <a:buNone/>
              <a:defRPr/>
            </a:lvl3pPr>
            <a:lvl4pPr lvl="3">
              <a:spcBef>
                <a:spcPts val="0"/>
              </a:spcBef>
              <a:spcAft>
                <a:spcPts val="0"/>
              </a:spcAft>
              <a:buClr>
                <a:schemeClr val="lt1"/>
              </a:buClr>
              <a:buSzPts val="1400"/>
              <a:buNone/>
              <a:defRPr/>
            </a:lvl4pPr>
            <a:lvl5pPr lvl="4">
              <a:spcBef>
                <a:spcPts val="0"/>
              </a:spcBef>
              <a:spcAft>
                <a:spcPts val="0"/>
              </a:spcAft>
              <a:buClr>
                <a:schemeClr val="lt1"/>
              </a:buClr>
              <a:buSzPts val="1400"/>
              <a:buNone/>
              <a:defRPr/>
            </a:lvl5pPr>
            <a:lvl6pPr lvl="5">
              <a:spcBef>
                <a:spcPts val="0"/>
              </a:spcBef>
              <a:spcAft>
                <a:spcPts val="0"/>
              </a:spcAft>
              <a:buClr>
                <a:schemeClr val="lt1"/>
              </a:buClr>
              <a:buSzPts val="1400"/>
              <a:buNone/>
              <a:defRPr/>
            </a:lvl6pPr>
            <a:lvl7pPr lvl="6">
              <a:spcBef>
                <a:spcPts val="0"/>
              </a:spcBef>
              <a:spcAft>
                <a:spcPts val="0"/>
              </a:spcAft>
              <a:buClr>
                <a:schemeClr val="lt1"/>
              </a:buClr>
              <a:buSzPts val="1400"/>
              <a:buNone/>
              <a:defRPr/>
            </a:lvl7pPr>
            <a:lvl8pPr lvl="7">
              <a:spcBef>
                <a:spcPts val="0"/>
              </a:spcBef>
              <a:spcAft>
                <a:spcPts val="0"/>
              </a:spcAft>
              <a:buClr>
                <a:schemeClr val="lt1"/>
              </a:buClr>
              <a:buSzPts val="1400"/>
              <a:buNone/>
              <a:defRPr/>
            </a:lvl8pPr>
            <a:lvl9pPr lvl="8">
              <a:spcBef>
                <a:spcPts val="0"/>
              </a:spcBef>
              <a:spcAft>
                <a:spcPts val="0"/>
              </a:spcAft>
              <a:buClr>
                <a:schemeClr val="lt1"/>
              </a:buClr>
              <a:buSzPts val="1400"/>
              <a:buNone/>
              <a:defRPr/>
            </a:lvl9pPr>
          </a:lstStyle>
          <a:p>
            <a:endParaRPr/>
          </a:p>
        </p:txBody>
      </p:sp>
      <p:sp>
        <p:nvSpPr>
          <p:cNvPr id="293" name="Google Shape;293;p30"/>
          <p:cNvSpPr txBox="1">
            <a:spLocks noGrp="1"/>
          </p:cNvSpPr>
          <p:nvPr>
            <p:ph type="subTitle" idx="6"/>
          </p:nvPr>
        </p:nvSpPr>
        <p:spPr>
          <a:xfrm>
            <a:off x="6189630" y="3875300"/>
            <a:ext cx="2818500" cy="1080600"/>
          </a:xfrm>
          <a:prstGeom prst="rect">
            <a:avLst/>
          </a:prstGeom>
        </p:spPr>
        <p:txBody>
          <a:bodyPr spcFirstLastPara="1" wrap="square" lIns="91425" tIns="91425" rIns="91425" bIns="91425" anchor="t" anchorCtr="0">
            <a:spAutoFit/>
          </a:bodyPr>
          <a:lstStyle>
            <a:lvl1pPr lvl="0">
              <a:spcBef>
                <a:spcPts val="0"/>
              </a:spcBef>
              <a:spcAft>
                <a:spcPts val="0"/>
              </a:spcAft>
              <a:buClr>
                <a:schemeClr val="lt1"/>
              </a:buClr>
              <a:buSzPts val="1000"/>
              <a:buFont typeface="Roboto Black"/>
              <a:buNone/>
              <a:defRPr/>
            </a:lvl1pPr>
            <a:lvl2pPr lvl="1">
              <a:spcBef>
                <a:spcPts val="0"/>
              </a:spcBef>
              <a:spcAft>
                <a:spcPts val="0"/>
              </a:spcAft>
              <a:buClr>
                <a:schemeClr val="lt1"/>
              </a:buClr>
              <a:buSzPts val="1400"/>
              <a:buNone/>
              <a:defRPr/>
            </a:lvl2pPr>
            <a:lvl3pPr lvl="2">
              <a:spcBef>
                <a:spcPts val="0"/>
              </a:spcBef>
              <a:spcAft>
                <a:spcPts val="0"/>
              </a:spcAft>
              <a:buClr>
                <a:schemeClr val="lt1"/>
              </a:buClr>
              <a:buSzPts val="1400"/>
              <a:buNone/>
              <a:defRPr/>
            </a:lvl3pPr>
            <a:lvl4pPr lvl="3">
              <a:spcBef>
                <a:spcPts val="0"/>
              </a:spcBef>
              <a:spcAft>
                <a:spcPts val="0"/>
              </a:spcAft>
              <a:buClr>
                <a:schemeClr val="lt1"/>
              </a:buClr>
              <a:buSzPts val="1400"/>
              <a:buNone/>
              <a:defRPr/>
            </a:lvl4pPr>
            <a:lvl5pPr lvl="4">
              <a:spcBef>
                <a:spcPts val="0"/>
              </a:spcBef>
              <a:spcAft>
                <a:spcPts val="0"/>
              </a:spcAft>
              <a:buClr>
                <a:schemeClr val="lt1"/>
              </a:buClr>
              <a:buSzPts val="1400"/>
              <a:buNone/>
              <a:defRPr/>
            </a:lvl5pPr>
            <a:lvl6pPr lvl="5">
              <a:spcBef>
                <a:spcPts val="0"/>
              </a:spcBef>
              <a:spcAft>
                <a:spcPts val="0"/>
              </a:spcAft>
              <a:buClr>
                <a:schemeClr val="lt1"/>
              </a:buClr>
              <a:buSzPts val="1400"/>
              <a:buNone/>
              <a:defRPr/>
            </a:lvl6pPr>
            <a:lvl7pPr lvl="6">
              <a:spcBef>
                <a:spcPts val="0"/>
              </a:spcBef>
              <a:spcAft>
                <a:spcPts val="0"/>
              </a:spcAft>
              <a:buClr>
                <a:schemeClr val="lt1"/>
              </a:buClr>
              <a:buSzPts val="1400"/>
              <a:buNone/>
              <a:defRPr/>
            </a:lvl7pPr>
            <a:lvl8pPr lvl="7">
              <a:spcBef>
                <a:spcPts val="0"/>
              </a:spcBef>
              <a:spcAft>
                <a:spcPts val="0"/>
              </a:spcAft>
              <a:buClr>
                <a:schemeClr val="lt1"/>
              </a:buClr>
              <a:buSzPts val="1400"/>
              <a:buNone/>
              <a:defRPr/>
            </a:lvl8pPr>
            <a:lvl9pPr lvl="8">
              <a:spcBef>
                <a:spcPts val="0"/>
              </a:spcBef>
              <a:spcAft>
                <a:spcPts val="0"/>
              </a:spcAft>
              <a:buClr>
                <a:schemeClr val="lt1"/>
              </a:buClr>
              <a:buSzPts val="1400"/>
              <a:buNone/>
              <a:defRPr/>
            </a:lvl9pPr>
          </a:lstStyle>
          <a:p>
            <a:endParaRPr/>
          </a:p>
        </p:txBody>
      </p:sp>
    </p:spTree>
  </p:cSld>
  <p:clrMapOvr>
    <a:masterClrMapping/>
  </p:clrMapOvr>
  <p:extLst>
    <p:ext uri="{DCECCB84-F9BA-43D5-87BE-67443E8EF086}">
      <p15:sldGuideLst xmlns:p15="http://schemas.microsoft.com/office/powerpoint/2012/main">
        <p15:guide id="1" pos="72">
          <p15:clr>
            <a:srgbClr val="E46962"/>
          </p15:clr>
        </p15:guide>
        <p15:guide id="2" orient="horz" pos="72">
          <p15:clr>
            <a:srgbClr val="E46962"/>
          </p15:clr>
        </p15:guide>
        <p15:guide id="3" orient="horz" pos="3168">
          <p15:clr>
            <a:srgbClr val="E46962"/>
          </p15:clr>
        </p15:guide>
        <p15:guide id="4" pos="4637">
          <p15:clr>
            <a:srgbClr val="E46962"/>
          </p15:clr>
        </p15:guide>
        <p15:guide id="5" pos="4801">
          <p15:clr>
            <a:srgbClr val="E46962"/>
          </p15:clr>
        </p15:guide>
        <p15:guide id="6" pos="4965">
          <p15:clr>
            <a:srgbClr val="E46962"/>
          </p15:clr>
        </p15:guide>
        <p15:guide id="7" pos="5135">
          <p15:clr>
            <a:srgbClr val="E46962"/>
          </p15:clr>
        </p15:guide>
        <p15:guide id="8" pos="5291">
          <p15:clr>
            <a:srgbClr val="E46962"/>
          </p15:clr>
        </p15:guide>
        <p15:guide id="9" pos="5457">
          <p15:clr>
            <a:srgbClr val="E46962"/>
          </p15:clr>
        </p15:guide>
        <p15:guide id="10" pos="5606">
          <p15:clr>
            <a:srgbClr val="E46962"/>
          </p15:clr>
        </p15:guide>
        <p15:guide id="11" pos="328">
          <p15:clr>
            <a:srgbClr val="E46962"/>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body and image">
  <p:cSld name="CUSTOM_1_1_1_1_2_1_1">
    <p:spTree>
      <p:nvGrpSpPr>
        <p:cNvPr id="1" name="Shape 294"/>
        <p:cNvGrpSpPr/>
        <p:nvPr/>
      </p:nvGrpSpPr>
      <p:grpSpPr>
        <a:xfrm>
          <a:off x="0" y="0"/>
          <a:ext cx="0" cy="0"/>
          <a:chOff x="0" y="0"/>
          <a:chExt cx="0" cy="0"/>
        </a:xfrm>
      </p:grpSpPr>
      <p:sp>
        <p:nvSpPr>
          <p:cNvPr id="295" name="Google Shape;295;p31"/>
          <p:cNvSpPr txBox="1">
            <a:spLocks noGrp="1"/>
          </p:cNvSpPr>
          <p:nvPr>
            <p:ph type="title"/>
          </p:nvPr>
        </p:nvSpPr>
        <p:spPr>
          <a:xfrm>
            <a:off x="118125" y="0"/>
            <a:ext cx="8889900" cy="1858500"/>
          </a:xfrm>
          <a:prstGeom prst="rect">
            <a:avLst/>
          </a:prstGeom>
        </p:spPr>
        <p:txBody>
          <a:bodyPr spcFirstLastPara="1" wrap="square" lIns="91425" tIns="91425" rIns="91425" bIns="91425" anchor="t" anchorCtr="0">
            <a:spAutoFit/>
          </a:bodyPr>
          <a:lstStyle>
            <a:lvl1pPr lvl="0">
              <a:spcBef>
                <a:spcPts val="0"/>
              </a:spcBef>
              <a:spcAft>
                <a:spcPts val="0"/>
              </a:spcAft>
              <a:buClr>
                <a:schemeClr val="lt1"/>
              </a:buClr>
              <a:buSzPts val="8000"/>
              <a:buFont typeface="Roboto Black"/>
              <a:buNone/>
              <a:defRPr/>
            </a:lvl1pPr>
            <a:lvl2pPr lvl="1">
              <a:spcBef>
                <a:spcPts val="0"/>
              </a:spcBef>
              <a:spcAft>
                <a:spcPts val="0"/>
              </a:spcAft>
              <a:buClr>
                <a:schemeClr val="lt1"/>
              </a:buClr>
              <a:buSzPts val="1400"/>
              <a:buNone/>
              <a:defRPr/>
            </a:lvl2pPr>
            <a:lvl3pPr lvl="2">
              <a:spcBef>
                <a:spcPts val="0"/>
              </a:spcBef>
              <a:spcAft>
                <a:spcPts val="0"/>
              </a:spcAft>
              <a:buClr>
                <a:schemeClr val="lt1"/>
              </a:buClr>
              <a:buSzPts val="1400"/>
              <a:buNone/>
              <a:defRPr/>
            </a:lvl3pPr>
            <a:lvl4pPr lvl="3">
              <a:spcBef>
                <a:spcPts val="0"/>
              </a:spcBef>
              <a:spcAft>
                <a:spcPts val="0"/>
              </a:spcAft>
              <a:buClr>
                <a:schemeClr val="lt1"/>
              </a:buClr>
              <a:buSzPts val="1400"/>
              <a:buNone/>
              <a:defRPr/>
            </a:lvl4pPr>
            <a:lvl5pPr lvl="4">
              <a:spcBef>
                <a:spcPts val="0"/>
              </a:spcBef>
              <a:spcAft>
                <a:spcPts val="0"/>
              </a:spcAft>
              <a:buClr>
                <a:schemeClr val="lt1"/>
              </a:buClr>
              <a:buSzPts val="1400"/>
              <a:buNone/>
              <a:defRPr/>
            </a:lvl5pPr>
            <a:lvl6pPr lvl="5">
              <a:spcBef>
                <a:spcPts val="0"/>
              </a:spcBef>
              <a:spcAft>
                <a:spcPts val="0"/>
              </a:spcAft>
              <a:buClr>
                <a:schemeClr val="lt1"/>
              </a:buClr>
              <a:buSzPts val="1400"/>
              <a:buNone/>
              <a:defRPr/>
            </a:lvl6pPr>
            <a:lvl7pPr lvl="6">
              <a:spcBef>
                <a:spcPts val="0"/>
              </a:spcBef>
              <a:spcAft>
                <a:spcPts val="0"/>
              </a:spcAft>
              <a:buClr>
                <a:schemeClr val="lt1"/>
              </a:buClr>
              <a:buSzPts val="1400"/>
              <a:buNone/>
              <a:defRPr/>
            </a:lvl7pPr>
            <a:lvl8pPr lvl="7">
              <a:spcBef>
                <a:spcPts val="0"/>
              </a:spcBef>
              <a:spcAft>
                <a:spcPts val="0"/>
              </a:spcAft>
              <a:buClr>
                <a:schemeClr val="lt1"/>
              </a:buClr>
              <a:buSzPts val="1400"/>
              <a:buNone/>
              <a:defRPr/>
            </a:lvl8pPr>
            <a:lvl9pPr lvl="8">
              <a:spcBef>
                <a:spcPts val="0"/>
              </a:spcBef>
              <a:spcAft>
                <a:spcPts val="0"/>
              </a:spcAft>
              <a:buClr>
                <a:schemeClr val="lt1"/>
              </a:buClr>
              <a:buSzPts val="1400"/>
              <a:buNone/>
              <a:defRPr/>
            </a:lvl9pPr>
          </a:lstStyle>
          <a:p>
            <a:endParaRPr/>
          </a:p>
        </p:txBody>
      </p:sp>
      <p:sp>
        <p:nvSpPr>
          <p:cNvPr id="296" name="Google Shape;296;p31"/>
          <p:cNvSpPr txBox="1">
            <a:spLocks noGrp="1"/>
          </p:cNvSpPr>
          <p:nvPr>
            <p:ph type="body" idx="1"/>
          </p:nvPr>
        </p:nvSpPr>
        <p:spPr>
          <a:xfrm>
            <a:off x="118125" y="2124100"/>
            <a:ext cx="2616600" cy="2359500"/>
          </a:xfrm>
          <a:prstGeom prst="rect">
            <a:avLst/>
          </a:prstGeom>
        </p:spPr>
        <p:txBody>
          <a:bodyPr spcFirstLastPara="1" wrap="square" lIns="91425" tIns="91425" rIns="91425" bIns="91425" anchor="t" anchorCtr="0">
            <a:spAutoFit/>
          </a:bodyPr>
          <a:lstStyle>
            <a:lvl1pPr marL="457200" lvl="0" indent="-292100">
              <a:spcBef>
                <a:spcPts val="0"/>
              </a:spcBef>
              <a:spcAft>
                <a:spcPts val="0"/>
              </a:spcAft>
              <a:buClr>
                <a:schemeClr val="lt1"/>
              </a:buClr>
              <a:buSzPts val="1000"/>
              <a:buFont typeface="Roboto Light"/>
              <a:buChar char="●"/>
              <a:defRPr/>
            </a:lvl1pPr>
            <a:lvl2pPr marL="914400" lvl="1" indent="-292100">
              <a:spcBef>
                <a:spcPts val="0"/>
              </a:spcBef>
              <a:spcAft>
                <a:spcPts val="0"/>
              </a:spcAft>
              <a:buClr>
                <a:schemeClr val="lt1"/>
              </a:buClr>
              <a:buSzPts val="1000"/>
              <a:buFont typeface="Roboto Light"/>
              <a:buChar char="○"/>
              <a:defRPr/>
            </a:lvl2pPr>
            <a:lvl3pPr marL="1371600" lvl="2" indent="-292100">
              <a:spcBef>
                <a:spcPts val="0"/>
              </a:spcBef>
              <a:spcAft>
                <a:spcPts val="0"/>
              </a:spcAft>
              <a:buClr>
                <a:schemeClr val="lt1"/>
              </a:buClr>
              <a:buSzPts val="1000"/>
              <a:buFont typeface="Roboto Light"/>
              <a:buChar char="■"/>
              <a:defRPr/>
            </a:lvl3pPr>
            <a:lvl4pPr marL="1828800" lvl="3" indent="-292100">
              <a:spcBef>
                <a:spcPts val="0"/>
              </a:spcBef>
              <a:spcAft>
                <a:spcPts val="0"/>
              </a:spcAft>
              <a:buClr>
                <a:schemeClr val="lt1"/>
              </a:buClr>
              <a:buSzPts val="1000"/>
              <a:buFont typeface="Roboto Light"/>
              <a:buChar char="●"/>
              <a:defRPr/>
            </a:lvl4pPr>
            <a:lvl5pPr marL="2286000" lvl="4" indent="-292100">
              <a:spcBef>
                <a:spcPts val="0"/>
              </a:spcBef>
              <a:spcAft>
                <a:spcPts val="0"/>
              </a:spcAft>
              <a:buClr>
                <a:schemeClr val="lt1"/>
              </a:buClr>
              <a:buSzPts val="1000"/>
              <a:buFont typeface="Roboto Light"/>
              <a:buChar char="○"/>
              <a:defRPr/>
            </a:lvl5pPr>
            <a:lvl6pPr marL="2743200" lvl="5" indent="-292100">
              <a:spcBef>
                <a:spcPts val="0"/>
              </a:spcBef>
              <a:spcAft>
                <a:spcPts val="0"/>
              </a:spcAft>
              <a:buClr>
                <a:schemeClr val="lt1"/>
              </a:buClr>
              <a:buSzPts val="1000"/>
              <a:buFont typeface="Roboto Light"/>
              <a:buChar char="■"/>
              <a:defRPr/>
            </a:lvl6pPr>
            <a:lvl7pPr marL="3200400" lvl="6" indent="-292100">
              <a:spcBef>
                <a:spcPts val="0"/>
              </a:spcBef>
              <a:spcAft>
                <a:spcPts val="0"/>
              </a:spcAft>
              <a:buClr>
                <a:schemeClr val="lt1"/>
              </a:buClr>
              <a:buSzPts val="1000"/>
              <a:buFont typeface="Roboto Light"/>
              <a:buChar char="●"/>
              <a:defRPr/>
            </a:lvl7pPr>
            <a:lvl8pPr marL="3657600" lvl="7" indent="-292100">
              <a:spcBef>
                <a:spcPts val="0"/>
              </a:spcBef>
              <a:spcAft>
                <a:spcPts val="0"/>
              </a:spcAft>
              <a:buClr>
                <a:schemeClr val="lt1"/>
              </a:buClr>
              <a:buSzPts val="1000"/>
              <a:buFont typeface="Roboto Light"/>
              <a:buChar char="○"/>
              <a:defRPr/>
            </a:lvl8pPr>
            <a:lvl9pPr marL="4114800" lvl="8" indent="-292100">
              <a:spcBef>
                <a:spcPts val="0"/>
              </a:spcBef>
              <a:spcAft>
                <a:spcPts val="0"/>
              </a:spcAft>
              <a:buClr>
                <a:schemeClr val="lt1"/>
              </a:buClr>
              <a:buSzPts val="1000"/>
              <a:buFont typeface="Roboto Light"/>
              <a:buChar char="■"/>
              <a:defRPr/>
            </a:lvl9pPr>
          </a:lstStyle>
          <a:p>
            <a:endParaRPr/>
          </a:p>
        </p:txBody>
      </p:sp>
      <p:sp>
        <p:nvSpPr>
          <p:cNvPr id="297" name="Google Shape;297;p31"/>
          <p:cNvSpPr>
            <a:spLocks noGrp="1"/>
          </p:cNvSpPr>
          <p:nvPr>
            <p:ph type="pic" idx="2"/>
          </p:nvPr>
        </p:nvSpPr>
        <p:spPr>
          <a:xfrm>
            <a:off x="2921875" y="2124100"/>
            <a:ext cx="6086100" cy="2905200"/>
          </a:xfrm>
          <a:prstGeom prst="roundRect">
            <a:avLst>
              <a:gd name="adj" fmla="val 4077"/>
            </a:avLst>
          </a:prstGeom>
          <a:noFill/>
          <a:ln>
            <a:noFill/>
          </a:ln>
        </p:spPr>
      </p:sp>
    </p:spTree>
  </p:cSld>
  <p:clrMapOvr>
    <a:masterClrMapping/>
  </p:clrMapOvr>
  <p:extLst>
    <p:ext uri="{DCECCB84-F9BA-43D5-87BE-67443E8EF086}">
      <p15:sldGuideLst xmlns:p15="http://schemas.microsoft.com/office/powerpoint/2012/main">
        <p15:guide id="1" pos="72">
          <p15:clr>
            <a:srgbClr val="E46962"/>
          </p15:clr>
        </p15:guide>
        <p15:guide id="2" orient="horz" pos="72">
          <p15:clr>
            <a:srgbClr val="E46962"/>
          </p15:clr>
        </p15:guide>
        <p15:guide id="3" orient="horz" pos="3168">
          <p15:clr>
            <a:srgbClr val="E46962"/>
          </p15:clr>
        </p15:guide>
        <p15:guide id="4" pos="4637">
          <p15:clr>
            <a:srgbClr val="E46962"/>
          </p15:clr>
        </p15:guide>
        <p15:guide id="5" pos="4801">
          <p15:clr>
            <a:srgbClr val="E46962"/>
          </p15:clr>
        </p15:guide>
        <p15:guide id="6" pos="4965">
          <p15:clr>
            <a:srgbClr val="E46962"/>
          </p15:clr>
        </p15:guide>
        <p15:guide id="7" pos="5135">
          <p15:clr>
            <a:srgbClr val="E46962"/>
          </p15:clr>
        </p15:guide>
        <p15:guide id="8" pos="5291">
          <p15:clr>
            <a:srgbClr val="E46962"/>
          </p15:clr>
        </p15:guide>
        <p15:guide id="9" pos="5457">
          <p15:clr>
            <a:srgbClr val="E46962"/>
          </p15:clr>
        </p15:guide>
        <p15:guide id="10" pos="5606">
          <p15:clr>
            <a:srgbClr val="E46962"/>
          </p15:clr>
        </p15:guide>
        <p15:guide id="11" pos="328">
          <p15:clr>
            <a:srgbClr val="E46962"/>
          </p15:clr>
        </p15:guide>
        <p15:guide id="12" pos="492">
          <p15:clr>
            <a:srgbClr val="E46962"/>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_1">
    <p:spTree>
      <p:nvGrpSpPr>
        <p:cNvPr id="1" name="Shape 69"/>
        <p:cNvGrpSpPr/>
        <p:nvPr/>
      </p:nvGrpSpPr>
      <p:grpSpPr>
        <a:xfrm>
          <a:off x="0" y="0"/>
          <a:ext cx="0" cy="0"/>
          <a:chOff x="0" y="0"/>
          <a:chExt cx="0" cy="0"/>
        </a:xfrm>
      </p:grpSpPr>
      <p:sp>
        <p:nvSpPr>
          <p:cNvPr id="70" name="Google Shape;70;p5"/>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5"/>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sp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72" name="Google Shape;72;p5"/>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spAutoFit/>
          </a:bodyPr>
          <a:lstStyle>
            <a:lvl1pPr lvl="0" algn="ctr">
              <a:spcBef>
                <a:spcPts val="0"/>
              </a:spcBef>
              <a:spcAft>
                <a:spcPts val="0"/>
              </a:spcAft>
              <a:buSzPts val="2100"/>
              <a:buNone/>
              <a:defRPr sz="2100"/>
            </a:lvl1pPr>
            <a:lvl2pPr lvl="1" algn="ctr">
              <a:spcBef>
                <a:spcPts val="0"/>
              </a:spcBef>
              <a:spcAft>
                <a:spcPts val="0"/>
              </a:spcAft>
              <a:buSzPts val="2100"/>
              <a:buNone/>
              <a:defRPr sz="2100"/>
            </a:lvl2pPr>
            <a:lvl3pPr lvl="2" algn="ctr">
              <a:spcBef>
                <a:spcPts val="0"/>
              </a:spcBef>
              <a:spcAft>
                <a:spcPts val="0"/>
              </a:spcAft>
              <a:buSzPts val="2100"/>
              <a:buNone/>
              <a:defRPr sz="2100"/>
            </a:lvl3pPr>
            <a:lvl4pPr lvl="3" algn="ctr">
              <a:spcBef>
                <a:spcPts val="0"/>
              </a:spcBef>
              <a:spcAft>
                <a:spcPts val="0"/>
              </a:spcAft>
              <a:buSzPts val="2100"/>
              <a:buNone/>
              <a:defRPr sz="2100"/>
            </a:lvl4pPr>
            <a:lvl5pPr lvl="4" algn="ctr">
              <a:spcBef>
                <a:spcPts val="0"/>
              </a:spcBef>
              <a:spcAft>
                <a:spcPts val="0"/>
              </a:spcAft>
              <a:buSzPts val="2100"/>
              <a:buNone/>
              <a:defRPr sz="2100"/>
            </a:lvl5pPr>
            <a:lvl6pPr lvl="5" algn="ctr">
              <a:spcBef>
                <a:spcPts val="0"/>
              </a:spcBef>
              <a:spcAft>
                <a:spcPts val="0"/>
              </a:spcAft>
              <a:buSzPts val="2100"/>
              <a:buNone/>
              <a:defRPr sz="2100"/>
            </a:lvl6pPr>
            <a:lvl7pPr lvl="6" algn="ctr">
              <a:spcBef>
                <a:spcPts val="0"/>
              </a:spcBef>
              <a:spcAft>
                <a:spcPts val="0"/>
              </a:spcAft>
              <a:buSzPts val="2100"/>
              <a:buNone/>
              <a:defRPr sz="2100"/>
            </a:lvl7pPr>
            <a:lvl8pPr lvl="7" algn="ctr">
              <a:spcBef>
                <a:spcPts val="0"/>
              </a:spcBef>
              <a:spcAft>
                <a:spcPts val="0"/>
              </a:spcAft>
              <a:buSzPts val="2100"/>
              <a:buNone/>
              <a:defRPr sz="2100"/>
            </a:lvl8pPr>
            <a:lvl9pPr lvl="8" algn="ctr">
              <a:spcBef>
                <a:spcPts val="0"/>
              </a:spcBef>
              <a:spcAft>
                <a:spcPts val="0"/>
              </a:spcAft>
              <a:buSzPts val="2100"/>
              <a:buNone/>
              <a:defRPr sz="2100"/>
            </a:lvl9pPr>
          </a:lstStyle>
          <a:p>
            <a:endParaRPr/>
          </a:p>
        </p:txBody>
      </p:sp>
      <p:sp>
        <p:nvSpPr>
          <p:cNvPr id="73" name="Google Shape;73;p5"/>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spAutoFit/>
          </a:bodyPr>
          <a:lstStyle>
            <a:lvl1pPr marL="457200" lvl="0" indent="-292100">
              <a:spcBef>
                <a:spcPts val="0"/>
              </a:spcBef>
              <a:spcAft>
                <a:spcPts val="0"/>
              </a:spcAft>
              <a:buSzPts val="1000"/>
              <a:buChar char="●"/>
              <a:defRPr/>
            </a:lvl1pPr>
            <a:lvl2pPr marL="914400" lvl="1" indent="-292100">
              <a:spcBef>
                <a:spcPts val="0"/>
              </a:spcBef>
              <a:spcAft>
                <a:spcPts val="0"/>
              </a:spcAft>
              <a:buSzPts val="1000"/>
              <a:buChar char="○"/>
              <a:defRPr/>
            </a:lvl2pPr>
            <a:lvl3pPr marL="1371600" lvl="2" indent="-292100">
              <a:spcBef>
                <a:spcPts val="0"/>
              </a:spcBef>
              <a:spcAft>
                <a:spcPts val="0"/>
              </a:spcAft>
              <a:buSzPts val="1000"/>
              <a:buChar char="■"/>
              <a:defRPr/>
            </a:lvl3pPr>
            <a:lvl4pPr marL="1828800" lvl="3" indent="-292100">
              <a:spcBef>
                <a:spcPts val="0"/>
              </a:spcBef>
              <a:spcAft>
                <a:spcPts val="0"/>
              </a:spcAft>
              <a:buSzPts val="1000"/>
              <a:buChar char="●"/>
              <a:defRPr/>
            </a:lvl4pPr>
            <a:lvl5pPr marL="2286000" lvl="4" indent="-292100">
              <a:spcBef>
                <a:spcPts val="0"/>
              </a:spcBef>
              <a:spcAft>
                <a:spcPts val="0"/>
              </a:spcAft>
              <a:buSzPts val="1000"/>
              <a:buChar char="○"/>
              <a:defRPr/>
            </a:lvl5pPr>
            <a:lvl6pPr marL="2743200" lvl="5" indent="-292100">
              <a:spcBef>
                <a:spcPts val="0"/>
              </a:spcBef>
              <a:spcAft>
                <a:spcPts val="0"/>
              </a:spcAft>
              <a:buSzPts val="1000"/>
              <a:buChar char="■"/>
              <a:defRPr/>
            </a:lvl6pPr>
            <a:lvl7pPr marL="3200400" lvl="6" indent="-292100">
              <a:spcBef>
                <a:spcPts val="0"/>
              </a:spcBef>
              <a:spcAft>
                <a:spcPts val="0"/>
              </a:spcAft>
              <a:buSzPts val="1000"/>
              <a:buChar char="●"/>
              <a:defRPr/>
            </a:lvl7pPr>
            <a:lvl8pPr marL="3657600" lvl="7" indent="-292100">
              <a:spcBef>
                <a:spcPts val="0"/>
              </a:spcBef>
              <a:spcAft>
                <a:spcPts val="0"/>
              </a:spcAft>
              <a:buSzPts val="1000"/>
              <a:buChar char="○"/>
              <a:defRPr/>
            </a:lvl8pPr>
            <a:lvl9pPr marL="4114800" lvl="8" indent="-292100">
              <a:spcBef>
                <a:spcPts val="0"/>
              </a:spcBef>
              <a:spcAft>
                <a:spcPts val="0"/>
              </a:spcAft>
              <a:buSzPts val="1000"/>
              <a:buChar char="■"/>
              <a:defRPr/>
            </a:lvl9pPr>
          </a:lstStyle>
          <a:p>
            <a:endParaRPr/>
          </a:p>
        </p:txBody>
      </p:sp>
      <p:sp>
        <p:nvSpPr>
          <p:cNvPr id="74" name="Google Shape;74;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wo big ideas">
  <p:cSld name="CUSTOM_1_1_1_1_1_2_1_1">
    <p:spTree>
      <p:nvGrpSpPr>
        <p:cNvPr id="1" name="Shape 298"/>
        <p:cNvGrpSpPr/>
        <p:nvPr/>
      </p:nvGrpSpPr>
      <p:grpSpPr>
        <a:xfrm>
          <a:off x="0" y="0"/>
          <a:ext cx="0" cy="0"/>
          <a:chOff x="0" y="0"/>
          <a:chExt cx="0" cy="0"/>
        </a:xfrm>
      </p:grpSpPr>
      <p:sp>
        <p:nvSpPr>
          <p:cNvPr id="299" name="Google Shape;299;p32"/>
          <p:cNvSpPr txBox="1">
            <a:spLocks noGrp="1"/>
          </p:cNvSpPr>
          <p:nvPr>
            <p:ph type="title"/>
          </p:nvPr>
        </p:nvSpPr>
        <p:spPr>
          <a:xfrm>
            <a:off x="118125" y="0"/>
            <a:ext cx="8889900" cy="1858500"/>
          </a:xfrm>
          <a:prstGeom prst="rect">
            <a:avLst/>
          </a:prstGeom>
        </p:spPr>
        <p:txBody>
          <a:bodyPr spcFirstLastPara="1" wrap="square" lIns="91425" tIns="91425" rIns="91425" bIns="91425" anchor="t" anchorCtr="0">
            <a:spAutoFit/>
          </a:bodyPr>
          <a:lstStyle>
            <a:lvl1pPr lvl="0">
              <a:spcBef>
                <a:spcPts val="0"/>
              </a:spcBef>
              <a:spcAft>
                <a:spcPts val="0"/>
              </a:spcAft>
              <a:buClr>
                <a:schemeClr val="lt1"/>
              </a:buClr>
              <a:buSzPts val="8000"/>
              <a:buFont typeface="Roboto Black"/>
              <a:buNone/>
              <a:defRPr/>
            </a:lvl1pPr>
            <a:lvl2pPr lvl="1">
              <a:spcBef>
                <a:spcPts val="0"/>
              </a:spcBef>
              <a:spcAft>
                <a:spcPts val="0"/>
              </a:spcAft>
              <a:buClr>
                <a:schemeClr val="lt1"/>
              </a:buClr>
              <a:buSzPts val="1400"/>
              <a:buNone/>
              <a:defRPr/>
            </a:lvl2pPr>
            <a:lvl3pPr lvl="2">
              <a:spcBef>
                <a:spcPts val="0"/>
              </a:spcBef>
              <a:spcAft>
                <a:spcPts val="0"/>
              </a:spcAft>
              <a:buClr>
                <a:schemeClr val="lt1"/>
              </a:buClr>
              <a:buSzPts val="1400"/>
              <a:buNone/>
              <a:defRPr/>
            </a:lvl3pPr>
            <a:lvl4pPr lvl="3">
              <a:spcBef>
                <a:spcPts val="0"/>
              </a:spcBef>
              <a:spcAft>
                <a:spcPts val="0"/>
              </a:spcAft>
              <a:buClr>
                <a:schemeClr val="lt1"/>
              </a:buClr>
              <a:buSzPts val="1400"/>
              <a:buNone/>
              <a:defRPr/>
            </a:lvl4pPr>
            <a:lvl5pPr lvl="4">
              <a:spcBef>
                <a:spcPts val="0"/>
              </a:spcBef>
              <a:spcAft>
                <a:spcPts val="0"/>
              </a:spcAft>
              <a:buClr>
                <a:schemeClr val="lt1"/>
              </a:buClr>
              <a:buSzPts val="1400"/>
              <a:buNone/>
              <a:defRPr/>
            </a:lvl5pPr>
            <a:lvl6pPr lvl="5">
              <a:spcBef>
                <a:spcPts val="0"/>
              </a:spcBef>
              <a:spcAft>
                <a:spcPts val="0"/>
              </a:spcAft>
              <a:buClr>
                <a:schemeClr val="lt1"/>
              </a:buClr>
              <a:buSzPts val="1400"/>
              <a:buNone/>
              <a:defRPr/>
            </a:lvl6pPr>
            <a:lvl7pPr lvl="6">
              <a:spcBef>
                <a:spcPts val="0"/>
              </a:spcBef>
              <a:spcAft>
                <a:spcPts val="0"/>
              </a:spcAft>
              <a:buClr>
                <a:schemeClr val="lt1"/>
              </a:buClr>
              <a:buSzPts val="1400"/>
              <a:buNone/>
              <a:defRPr/>
            </a:lvl7pPr>
            <a:lvl8pPr lvl="7">
              <a:spcBef>
                <a:spcPts val="0"/>
              </a:spcBef>
              <a:spcAft>
                <a:spcPts val="0"/>
              </a:spcAft>
              <a:buClr>
                <a:schemeClr val="lt1"/>
              </a:buClr>
              <a:buSzPts val="1400"/>
              <a:buNone/>
              <a:defRPr/>
            </a:lvl8pPr>
            <a:lvl9pPr lvl="8">
              <a:spcBef>
                <a:spcPts val="0"/>
              </a:spcBef>
              <a:spcAft>
                <a:spcPts val="0"/>
              </a:spcAft>
              <a:buClr>
                <a:schemeClr val="lt1"/>
              </a:buClr>
              <a:buSzPts val="1400"/>
              <a:buNone/>
              <a:defRPr/>
            </a:lvl9pPr>
          </a:lstStyle>
          <a:p>
            <a:endParaRPr/>
          </a:p>
        </p:txBody>
      </p:sp>
      <p:sp>
        <p:nvSpPr>
          <p:cNvPr id="300" name="Google Shape;300;p32"/>
          <p:cNvSpPr txBox="1">
            <a:spLocks noGrp="1"/>
          </p:cNvSpPr>
          <p:nvPr>
            <p:ph type="subTitle" idx="1"/>
          </p:nvPr>
        </p:nvSpPr>
        <p:spPr>
          <a:xfrm>
            <a:off x="638963" y="2031450"/>
            <a:ext cx="3571500" cy="1080600"/>
          </a:xfrm>
          <a:prstGeom prst="rect">
            <a:avLst/>
          </a:prstGeom>
        </p:spPr>
        <p:txBody>
          <a:bodyPr spcFirstLastPara="1" wrap="square" lIns="91425" tIns="91425" rIns="91425" bIns="91425" anchor="t" anchorCtr="0">
            <a:spAutoFit/>
          </a:bodyPr>
          <a:lstStyle>
            <a:lvl1pPr lvl="0">
              <a:spcBef>
                <a:spcPts val="0"/>
              </a:spcBef>
              <a:spcAft>
                <a:spcPts val="0"/>
              </a:spcAft>
              <a:buClr>
                <a:schemeClr val="lt1"/>
              </a:buClr>
              <a:buSzPts val="1000"/>
              <a:buFont typeface="Roboto Black"/>
              <a:buNone/>
              <a:defRPr/>
            </a:lvl1pPr>
            <a:lvl2pPr lvl="1">
              <a:spcBef>
                <a:spcPts val="0"/>
              </a:spcBef>
              <a:spcAft>
                <a:spcPts val="0"/>
              </a:spcAft>
              <a:buClr>
                <a:schemeClr val="lt1"/>
              </a:buClr>
              <a:buSzPts val="1400"/>
              <a:buNone/>
              <a:defRPr/>
            </a:lvl2pPr>
            <a:lvl3pPr lvl="2">
              <a:spcBef>
                <a:spcPts val="0"/>
              </a:spcBef>
              <a:spcAft>
                <a:spcPts val="0"/>
              </a:spcAft>
              <a:buClr>
                <a:schemeClr val="lt1"/>
              </a:buClr>
              <a:buSzPts val="1400"/>
              <a:buNone/>
              <a:defRPr/>
            </a:lvl3pPr>
            <a:lvl4pPr lvl="3">
              <a:spcBef>
                <a:spcPts val="0"/>
              </a:spcBef>
              <a:spcAft>
                <a:spcPts val="0"/>
              </a:spcAft>
              <a:buClr>
                <a:schemeClr val="lt1"/>
              </a:buClr>
              <a:buSzPts val="1400"/>
              <a:buNone/>
              <a:defRPr/>
            </a:lvl4pPr>
            <a:lvl5pPr lvl="4">
              <a:spcBef>
                <a:spcPts val="0"/>
              </a:spcBef>
              <a:spcAft>
                <a:spcPts val="0"/>
              </a:spcAft>
              <a:buClr>
                <a:schemeClr val="lt1"/>
              </a:buClr>
              <a:buSzPts val="1400"/>
              <a:buNone/>
              <a:defRPr/>
            </a:lvl5pPr>
            <a:lvl6pPr lvl="5">
              <a:spcBef>
                <a:spcPts val="0"/>
              </a:spcBef>
              <a:spcAft>
                <a:spcPts val="0"/>
              </a:spcAft>
              <a:buClr>
                <a:schemeClr val="lt1"/>
              </a:buClr>
              <a:buSzPts val="1400"/>
              <a:buNone/>
              <a:defRPr/>
            </a:lvl6pPr>
            <a:lvl7pPr lvl="6">
              <a:spcBef>
                <a:spcPts val="0"/>
              </a:spcBef>
              <a:spcAft>
                <a:spcPts val="0"/>
              </a:spcAft>
              <a:buClr>
                <a:schemeClr val="lt1"/>
              </a:buClr>
              <a:buSzPts val="1400"/>
              <a:buNone/>
              <a:defRPr/>
            </a:lvl7pPr>
            <a:lvl8pPr lvl="7">
              <a:spcBef>
                <a:spcPts val="0"/>
              </a:spcBef>
              <a:spcAft>
                <a:spcPts val="0"/>
              </a:spcAft>
              <a:buClr>
                <a:schemeClr val="lt1"/>
              </a:buClr>
              <a:buSzPts val="1400"/>
              <a:buNone/>
              <a:defRPr/>
            </a:lvl8pPr>
            <a:lvl9pPr lvl="8">
              <a:spcBef>
                <a:spcPts val="0"/>
              </a:spcBef>
              <a:spcAft>
                <a:spcPts val="0"/>
              </a:spcAft>
              <a:buClr>
                <a:schemeClr val="lt1"/>
              </a:buClr>
              <a:buSzPts val="1400"/>
              <a:buNone/>
              <a:defRPr/>
            </a:lvl9pPr>
          </a:lstStyle>
          <a:p>
            <a:endParaRPr/>
          </a:p>
        </p:txBody>
      </p:sp>
      <p:sp>
        <p:nvSpPr>
          <p:cNvPr id="301" name="Google Shape;301;p32"/>
          <p:cNvSpPr txBox="1">
            <a:spLocks noGrp="1"/>
          </p:cNvSpPr>
          <p:nvPr>
            <p:ph type="body" idx="2"/>
          </p:nvPr>
        </p:nvSpPr>
        <p:spPr>
          <a:xfrm>
            <a:off x="638963" y="3285000"/>
            <a:ext cx="3571500" cy="1744200"/>
          </a:xfrm>
          <a:prstGeom prst="rect">
            <a:avLst/>
          </a:prstGeom>
        </p:spPr>
        <p:txBody>
          <a:bodyPr spcFirstLastPara="1" wrap="square" lIns="91425" tIns="91425" rIns="91425" bIns="91425" anchor="t" anchorCtr="0">
            <a:spAutoFit/>
          </a:bodyPr>
          <a:lstStyle>
            <a:lvl1pPr marL="457200" lvl="0" indent="-292100">
              <a:spcBef>
                <a:spcPts val="0"/>
              </a:spcBef>
              <a:spcAft>
                <a:spcPts val="0"/>
              </a:spcAft>
              <a:buClr>
                <a:schemeClr val="lt1"/>
              </a:buClr>
              <a:buSzPts val="1000"/>
              <a:buFont typeface="Roboto Light"/>
              <a:buChar char="●"/>
              <a:defRPr/>
            </a:lvl1pPr>
            <a:lvl2pPr marL="914400" lvl="1" indent="-292100">
              <a:spcBef>
                <a:spcPts val="0"/>
              </a:spcBef>
              <a:spcAft>
                <a:spcPts val="0"/>
              </a:spcAft>
              <a:buClr>
                <a:schemeClr val="lt1"/>
              </a:buClr>
              <a:buSzPts val="1000"/>
              <a:buFont typeface="Roboto Light"/>
              <a:buChar char="○"/>
              <a:defRPr/>
            </a:lvl2pPr>
            <a:lvl3pPr marL="1371600" lvl="2" indent="-292100">
              <a:spcBef>
                <a:spcPts val="0"/>
              </a:spcBef>
              <a:spcAft>
                <a:spcPts val="0"/>
              </a:spcAft>
              <a:buClr>
                <a:schemeClr val="lt1"/>
              </a:buClr>
              <a:buSzPts val="1000"/>
              <a:buFont typeface="Roboto Light"/>
              <a:buChar char="■"/>
              <a:defRPr/>
            </a:lvl3pPr>
            <a:lvl4pPr marL="1828800" lvl="3" indent="-292100">
              <a:spcBef>
                <a:spcPts val="0"/>
              </a:spcBef>
              <a:spcAft>
                <a:spcPts val="0"/>
              </a:spcAft>
              <a:buClr>
                <a:schemeClr val="lt1"/>
              </a:buClr>
              <a:buSzPts val="1000"/>
              <a:buFont typeface="Roboto Light"/>
              <a:buChar char="●"/>
              <a:defRPr/>
            </a:lvl4pPr>
            <a:lvl5pPr marL="2286000" lvl="4" indent="-292100">
              <a:spcBef>
                <a:spcPts val="0"/>
              </a:spcBef>
              <a:spcAft>
                <a:spcPts val="0"/>
              </a:spcAft>
              <a:buClr>
                <a:schemeClr val="lt1"/>
              </a:buClr>
              <a:buSzPts val="1000"/>
              <a:buFont typeface="Roboto Light"/>
              <a:buChar char="○"/>
              <a:defRPr/>
            </a:lvl5pPr>
            <a:lvl6pPr marL="2743200" lvl="5" indent="-292100">
              <a:spcBef>
                <a:spcPts val="0"/>
              </a:spcBef>
              <a:spcAft>
                <a:spcPts val="0"/>
              </a:spcAft>
              <a:buClr>
                <a:schemeClr val="lt1"/>
              </a:buClr>
              <a:buSzPts val="1000"/>
              <a:buFont typeface="Roboto Light"/>
              <a:buChar char="■"/>
              <a:defRPr/>
            </a:lvl6pPr>
            <a:lvl7pPr marL="3200400" lvl="6" indent="-292100">
              <a:spcBef>
                <a:spcPts val="0"/>
              </a:spcBef>
              <a:spcAft>
                <a:spcPts val="0"/>
              </a:spcAft>
              <a:buClr>
                <a:schemeClr val="lt1"/>
              </a:buClr>
              <a:buSzPts val="1000"/>
              <a:buFont typeface="Roboto Light"/>
              <a:buChar char="●"/>
              <a:defRPr/>
            </a:lvl7pPr>
            <a:lvl8pPr marL="3657600" lvl="7" indent="-292100">
              <a:spcBef>
                <a:spcPts val="0"/>
              </a:spcBef>
              <a:spcAft>
                <a:spcPts val="0"/>
              </a:spcAft>
              <a:buClr>
                <a:schemeClr val="lt1"/>
              </a:buClr>
              <a:buSzPts val="1000"/>
              <a:buFont typeface="Roboto Light"/>
              <a:buChar char="○"/>
              <a:defRPr/>
            </a:lvl8pPr>
            <a:lvl9pPr marL="4114800" lvl="8" indent="-292100">
              <a:spcBef>
                <a:spcPts val="0"/>
              </a:spcBef>
              <a:spcAft>
                <a:spcPts val="0"/>
              </a:spcAft>
              <a:buClr>
                <a:schemeClr val="lt1"/>
              </a:buClr>
              <a:buSzPts val="1000"/>
              <a:buFont typeface="Roboto Light"/>
              <a:buChar char="■"/>
              <a:defRPr/>
            </a:lvl9pPr>
          </a:lstStyle>
          <a:p>
            <a:endParaRPr/>
          </a:p>
        </p:txBody>
      </p:sp>
      <p:sp>
        <p:nvSpPr>
          <p:cNvPr id="302" name="Google Shape;302;p32"/>
          <p:cNvSpPr txBox="1">
            <a:spLocks noGrp="1"/>
          </p:cNvSpPr>
          <p:nvPr>
            <p:ph type="subTitle" idx="3"/>
          </p:nvPr>
        </p:nvSpPr>
        <p:spPr>
          <a:xfrm>
            <a:off x="5008438" y="2031450"/>
            <a:ext cx="3571500" cy="1080600"/>
          </a:xfrm>
          <a:prstGeom prst="rect">
            <a:avLst/>
          </a:prstGeom>
        </p:spPr>
        <p:txBody>
          <a:bodyPr spcFirstLastPara="1" wrap="square" lIns="91425" tIns="91425" rIns="91425" bIns="91425" anchor="t" anchorCtr="0">
            <a:spAutoFit/>
          </a:bodyPr>
          <a:lstStyle>
            <a:lvl1pPr lvl="0">
              <a:spcBef>
                <a:spcPts val="0"/>
              </a:spcBef>
              <a:spcAft>
                <a:spcPts val="0"/>
              </a:spcAft>
              <a:buClr>
                <a:schemeClr val="lt1"/>
              </a:buClr>
              <a:buSzPts val="1000"/>
              <a:buFont typeface="Roboto Black"/>
              <a:buNone/>
              <a:defRPr/>
            </a:lvl1pPr>
            <a:lvl2pPr lvl="1">
              <a:spcBef>
                <a:spcPts val="0"/>
              </a:spcBef>
              <a:spcAft>
                <a:spcPts val="0"/>
              </a:spcAft>
              <a:buClr>
                <a:schemeClr val="lt1"/>
              </a:buClr>
              <a:buSzPts val="1400"/>
              <a:buNone/>
              <a:defRPr/>
            </a:lvl2pPr>
            <a:lvl3pPr lvl="2">
              <a:spcBef>
                <a:spcPts val="0"/>
              </a:spcBef>
              <a:spcAft>
                <a:spcPts val="0"/>
              </a:spcAft>
              <a:buClr>
                <a:schemeClr val="lt1"/>
              </a:buClr>
              <a:buSzPts val="1400"/>
              <a:buNone/>
              <a:defRPr/>
            </a:lvl3pPr>
            <a:lvl4pPr lvl="3">
              <a:spcBef>
                <a:spcPts val="0"/>
              </a:spcBef>
              <a:spcAft>
                <a:spcPts val="0"/>
              </a:spcAft>
              <a:buClr>
                <a:schemeClr val="lt1"/>
              </a:buClr>
              <a:buSzPts val="1400"/>
              <a:buNone/>
              <a:defRPr/>
            </a:lvl4pPr>
            <a:lvl5pPr lvl="4">
              <a:spcBef>
                <a:spcPts val="0"/>
              </a:spcBef>
              <a:spcAft>
                <a:spcPts val="0"/>
              </a:spcAft>
              <a:buClr>
                <a:schemeClr val="lt1"/>
              </a:buClr>
              <a:buSzPts val="1400"/>
              <a:buNone/>
              <a:defRPr/>
            </a:lvl5pPr>
            <a:lvl6pPr lvl="5">
              <a:spcBef>
                <a:spcPts val="0"/>
              </a:spcBef>
              <a:spcAft>
                <a:spcPts val="0"/>
              </a:spcAft>
              <a:buClr>
                <a:schemeClr val="lt1"/>
              </a:buClr>
              <a:buSzPts val="1400"/>
              <a:buNone/>
              <a:defRPr/>
            </a:lvl6pPr>
            <a:lvl7pPr lvl="6">
              <a:spcBef>
                <a:spcPts val="0"/>
              </a:spcBef>
              <a:spcAft>
                <a:spcPts val="0"/>
              </a:spcAft>
              <a:buClr>
                <a:schemeClr val="lt1"/>
              </a:buClr>
              <a:buSzPts val="1400"/>
              <a:buNone/>
              <a:defRPr/>
            </a:lvl7pPr>
            <a:lvl8pPr lvl="7">
              <a:spcBef>
                <a:spcPts val="0"/>
              </a:spcBef>
              <a:spcAft>
                <a:spcPts val="0"/>
              </a:spcAft>
              <a:buClr>
                <a:schemeClr val="lt1"/>
              </a:buClr>
              <a:buSzPts val="1400"/>
              <a:buNone/>
              <a:defRPr/>
            </a:lvl8pPr>
            <a:lvl9pPr lvl="8">
              <a:spcBef>
                <a:spcPts val="0"/>
              </a:spcBef>
              <a:spcAft>
                <a:spcPts val="0"/>
              </a:spcAft>
              <a:buClr>
                <a:schemeClr val="lt1"/>
              </a:buClr>
              <a:buSzPts val="1400"/>
              <a:buNone/>
              <a:defRPr/>
            </a:lvl9pPr>
          </a:lstStyle>
          <a:p>
            <a:endParaRPr/>
          </a:p>
        </p:txBody>
      </p:sp>
      <p:sp>
        <p:nvSpPr>
          <p:cNvPr id="303" name="Google Shape;303;p32"/>
          <p:cNvSpPr txBox="1">
            <a:spLocks noGrp="1"/>
          </p:cNvSpPr>
          <p:nvPr>
            <p:ph type="body" idx="4"/>
          </p:nvPr>
        </p:nvSpPr>
        <p:spPr>
          <a:xfrm>
            <a:off x="5008438" y="3285000"/>
            <a:ext cx="3571500" cy="1744200"/>
          </a:xfrm>
          <a:prstGeom prst="rect">
            <a:avLst/>
          </a:prstGeom>
        </p:spPr>
        <p:txBody>
          <a:bodyPr spcFirstLastPara="1" wrap="square" lIns="91425" tIns="91425" rIns="91425" bIns="91425" anchor="t" anchorCtr="0">
            <a:spAutoFit/>
          </a:bodyPr>
          <a:lstStyle>
            <a:lvl1pPr marL="457200" lvl="0" indent="-292100">
              <a:spcBef>
                <a:spcPts val="0"/>
              </a:spcBef>
              <a:spcAft>
                <a:spcPts val="0"/>
              </a:spcAft>
              <a:buClr>
                <a:schemeClr val="lt1"/>
              </a:buClr>
              <a:buSzPts val="1000"/>
              <a:buFont typeface="Roboto Light"/>
              <a:buChar char="●"/>
              <a:defRPr/>
            </a:lvl1pPr>
            <a:lvl2pPr marL="914400" lvl="1" indent="-292100">
              <a:spcBef>
                <a:spcPts val="0"/>
              </a:spcBef>
              <a:spcAft>
                <a:spcPts val="0"/>
              </a:spcAft>
              <a:buClr>
                <a:schemeClr val="lt1"/>
              </a:buClr>
              <a:buSzPts val="1000"/>
              <a:buFont typeface="Roboto Light"/>
              <a:buChar char="○"/>
              <a:defRPr/>
            </a:lvl2pPr>
            <a:lvl3pPr marL="1371600" lvl="2" indent="-292100">
              <a:spcBef>
                <a:spcPts val="0"/>
              </a:spcBef>
              <a:spcAft>
                <a:spcPts val="0"/>
              </a:spcAft>
              <a:buClr>
                <a:schemeClr val="lt1"/>
              </a:buClr>
              <a:buSzPts val="1000"/>
              <a:buFont typeface="Roboto Light"/>
              <a:buChar char="■"/>
              <a:defRPr/>
            </a:lvl3pPr>
            <a:lvl4pPr marL="1828800" lvl="3" indent="-292100">
              <a:spcBef>
                <a:spcPts val="0"/>
              </a:spcBef>
              <a:spcAft>
                <a:spcPts val="0"/>
              </a:spcAft>
              <a:buClr>
                <a:schemeClr val="lt1"/>
              </a:buClr>
              <a:buSzPts val="1000"/>
              <a:buFont typeface="Roboto Light"/>
              <a:buChar char="●"/>
              <a:defRPr/>
            </a:lvl4pPr>
            <a:lvl5pPr marL="2286000" lvl="4" indent="-292100">
              <a:spcBef>
                <a:spcPts val="0"/>
              </a:spcBef>
              <a:spcAft>
                <a:spcPts val="0"/>
              </a:spcAft>
              <a:buClr>
                <a:schemeClr val="lt1"/>
              </a:buClr>
              <a:buSzPts val="1000"/>
              <a:buFont typeface="Roboto Light"/>
              <a:buChar char="○"/>
              <a:defRPr/>
            </a:lvl5pPr>
            <a:lvl6pPr marL="2743200" lvl="5" indent="-292100">
              <a:spcBef>
                <a:spcPts val="0"/>
              </a:spcBef>
              <a:spcAft>
                <a:spcPts val="0"/>
              </a:spcAft>
              <a:buClr>
                <a:schemeClr val="lt1"/>
              </a:buClr>
              <a:buSzPts val="1000"/>
              <a:buFont typeface="Roboto Light"/>
              <a:buChar char="■"/>
              <a:defRPr/>
            </a:lvl6pPr>
            <a:lvl7pPr marL="3200400" lvl="6" indent="-292100">
              <a:spcBef>
                <a:spcPts val="0"/>
              </a:spcBef>
              <a:spcAft>
                <a:spcPts val="0"/>
              </a:spcAft>
              <a:buClr>
                <a:schemeClr val="lt1"/>
              </a:buClr>
              <a:buSzPts val="1000"/>
              <a:buFont typeface="Roboto Light"/>
              <a:buChar char="●"/>
              <a:defRPr/>
            </a:lvl7pPr>
            <a:lvl8pPr marL="3657600" lvl="7" indent="-292100">
              <a:spcBef>
                <a:spcPts val="0"/>
              </a:spcBef>
              <a:spcAft>
                <a:spcPts val="0"/>
              </a:spcAft>
              <a:buClr>
                <a:schemeClr val="lt1"/>
              </a:buClr>
              <a:buSzPts val="1000"/>
              <a:buFont typeface="Roboto Light"/>
              <a:buChar char="○"/>
              <a:defRPr/>
            </a:lvl8pPr>
            <a:lvl9pPr marL="4114800" lvl="8" indent="-292100">
              <a:spcBef>
                <a:spcPts val="0"/>
              </a:spcBef>
              <a:spcAft>
                <a:spcPts val="0"/>
              </a:spcAft>
              <a:buClr>
                <a:schemeClr val="lt1"/>
              </a:buClr>
              <a:buSzPts val="1000"/>
              <a:buFont typeface="Roboto Light"/>
              <a:buChar char="■"/>
              <a:defRPr/>
            </a:lvl9pPr>
          </a:lstStyle>
          <a:p>
            <a:endParaRPr/>
          </a:p>
        </p:txBody>
      </p:sp>
    </p:spTree>
  </p:cSld>
  <p:clrMapOvr>
    <a:masterClrMapping/>
  </p:clrMapOvr>
  <p:extLst>
    <p:ext uri="{DCECCB84-F9BA-43D5-87BE-67443E8EF086}">
      <p15:sldGuideLst xmlns:p15="http://schemas.microsoft.com/office/powerpoint/2012/main">
        <p15:guide id="1" pos="72">
          <p15:clr>
            <a:srgbClr val="E46962"/>
          </p15:clr>
        </p15:guide>
        <p15:guide id="2" orient="horz" pos="72">
          <p15:clr>
            <a:srgbClr val="E46962"/>
          </p15:clr>
        </p15:guide>
        <p15:guide id="3" orient="horz" pos="3168">
          <p15:clr>
            <a:srgbClr val="E46962"/>
          </p15:clr>
        </p15:guide>
        <p15:guide id="4" pos="4637">
          <p15:clr>
            <a:srgbClr val="E46962"/>
          </p15:clr>
        </p15:guide>
        <p15:guide id="5" pos="4801">
          <p15:clr>
            <a:srgbClr val="E46962"/>
          </p15:clr>
        </p15:guide>
        <p15:guide id="6" pos="4965">
          <p15:clr>
            <a:srgbClr val="E46962"/>
          </p15:clr>
        </p15:guide>
        <p15:guide id="7" pos="5135">
          <p15:clr>
            <a:srgbClr val="E46962"/>
          </p15:clr>
        </p15:guide>
        <p15:guide id="8" pos="5291">
          <p15:clr>
            <a:srgbClr val="E46962"/>
          </p15:clr>
        </p15:guide>
        <p15:guide id="9" pos="5457">
          <p15:clr>
            <a:srgbClr val="E46962"/>
          </p15:clr>
        </p15:guide>
        <p15:guide id="10" pos="5606">
          <p15:clr>
            <a:srgbClr val="E46962"/>
          </p15:clr>
        </p15:guide>
        <p15:guide id="11" pos="328">
          <p15:clr>
            <a:srgbClr val="E46962"/>
          </p15:clr>
        </p15:guide>
        <p15:guide id="12" pos="492">
          <p15:clr>
            <a:srgbClr val="E46962"/>
          </p15:clr>
        </p15:guide>
        <p15:guide id="13" pos="656">
          <p15:clr>
            <a:srgbClr val="E46962"/>
          </p15:clr>
        </p15:guide>
        <p15:guide id="14" pos="812">
          <p15:clr>
            <a:srgbClr val="E46962"/>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hree big ideas">
  <p:cSld name="CUSTOM_1_1_1_1_1_1_2_1_1">
    <p:spTree>
      <p:nvGrpSpPr>
        <p:cNvPr id="1" name="Shape 304"/>
        <p:cNvGrpSpPr/>
        <p:nvPr/>
      </p:nvGrpSpPr>
      <p:grpSpPr>
        <a:xfrm>
          <a:off x="0" y="0"/>
          <a:ext cx="0" cy="0"/>
          <a:chOff x="0" y="0"/>
          <a:chExt cx="0" cy="0"/>
        </a:xfrm>
      </p:grpSpPr>
      <p:sp>
        <p:nvSpPr>
          <p:cNvPr id="305" name="Google Shape;305;p33"/>
          <p:cNvSpPr txBox="1">
            <a:spLocks noGrp="1"/>
          </p:cNvSpPr>
          <p:nvPr>
            <p:ph type="title"/>
          </p:nvPr>
        </p:nvSpPr>
        <p:spPr>
          <a:xfrm>
            <a:off x="118125" y="0"/>
            <a:ext cx="8889900" cy="1858500"/>
          </a:xfrm>
          <a:prstGeom prst="rect">
            <a:avLst/>
          </a:prstGeom>
        </p:spPr>
        <p:txBody>
          <a:bodyPr spcFirstLastPara="1" wrap="square" lIns="91425" tIns="91425" rIns="91425" bIns="91425" anchor="t" anchorCtr="0">
            <a:spAutoFit/>
          </a:bodyPr>
          <a:lstStyle>
            <a:lvl1pPr lvl="0">
              <a:spcBef>
                <a:spcPts val="0"/>
              </a:spcBef>
              <a:spcAft>
                <a:spcPts val="0"/>
              </a:spcAft>
              <a:buClr>
                <a:schemeClr val="lt1"/>
              </a:buClr>
              <a:buSzPts val="8000"/>
              <a:buFont typeface="Roboto Black"/>
              <a:buNone/>
              <a:defRPr/>
            </a:lvl1pPr>
            <a:lvl2pPr lvl="1">
              <a:spcBef>
                <a:spcPts val="0"/>
              </a:spcBef>
              <a:spcAft>
                <a:spcPts val="0"/>
              </a:spcAft>
              <a:buClr>
                <a:schemeClr val="lt1"/>
              </a:buClr>
              <a:buSzPts val="1400"/>
              <a:buNone/>
              <a:defRPr/>
            </a:lvl2pPr>
            <a:lvl3pPr lvl="2">
              <a:spcBef>
                <a:spcPts val="0"/>
              </a:spcBef>
              <a:spcAft>
                <a:spcPts val="0"/>
              </a:spcAft>
              <a:buClr>
                <a:schemeClr val="lt1"/>
              </a:buClr>
              <a:buSzPts val="1400"/>
              <a:buNone/>
              <a:defRPr/>
            </a:lvl3pPr>
            <a:lvl4pPr lvl="3">
              <a:spcBef>
                <a:spcPts val="0"/>
              </a:spcBef>
              <a:spcAft>
                <a:spcPts val="0"/>
              </a:spcAft>
              <a:buClr>
                <a:schemeClr val="lt1"/>
              </a:buClr>
              <a:buSzPts val="1400"/>
              <a:buNone/>
              <a:defRPr/>
            </a:lvl4pPr>
            <a:lvl5pPr lvl="4">
              <a:spcBef>
                <a:spcPts val="0"/>
              </a:spcBef>
              <a:spcAft>
                <a:spcPts val="0"/>
              </a:spcAft>
              <a:buClr>
                <a:schemeClr val="lt1"/>
              </a:buClr>
              <a:buSzPts val="1400"/>
              <a:buNone/>
              <a:defRPr/>
            </a:lvl5pPr>
            <a:lvl6pPr lvl="5">
              <a:spcBef>
                <a:spcPts val="0"/>
              </a:spcBef>
              <a:spcAft>
                <a:spcPts val="0"/>
              </a:spcAft>
              <a:buClr>
                <a:schemeClr val="lt1"/>
              </a:buClr>
              <a:buSzPts val="1400"/>
              <a:buNone/>
              <a:defRPr/>
            </a:lvl6pPr>
            <a:lvl7pPr lvl="6">
              <a:spcBef>
                <a:spcPts val="0"/>
              </a:spcBef>
              <a:spcAft>
                <a:spcPts val="0"/>
              </a:spcAft>
              <a:buClr>
                <a:schemeClr val="lt1"/>
              </a:buClr>
              <a:buSzPts val="1400"/>
              <a:buNone/>
              <a:defRPr/>
            </a:lvl7pPr>
            <a:lvl8pPr lvl="7">
              <a:spcBef>
                <a:spcPts val="0"/>
              </a:spcBef>
              <a:spcAft>
                <a:spcPts val="0"/>
              </a:spcAft>
              <a:buClr>
                <a:schemeClr val="lt1"/>
              </a:buClr>
              <a:buSzPts val="1400"/>
              <a:buNone/>
              <a:defRPr/>
            </a:lvl8pPr>
            <a:lvl9pPr lvl="8">
              <a:spcBef>
                <a:spcPts val="0"/>
              </a:spcBef>
              <a:spcAft>
                <a:spcPts val="0"/>
              </a:spcAft>
              <a:buClr>
                <a:schemeClr val="lt1"/>
              </a:buClr>
              <a:buSzPts val="1400"/>
              <a:buNone/>
              <a:defRPr/>
            </a:lvl9pPr>
          </a:lstStyle>
          <a:p>
            <a:endParaRPr/>
          </a:p>
        </p:txBody>
      </p:sp>
      <p:sp>
        <p:nvSpPr>
          <p:cNvPr id="306" name="Google Shape;306;p33"/>
          <p:cNvSpPr txBox="1">
            <a:spLocks noGrp="1"/>
          </p:cNvSpPr>
          <p:nvPr>
            <p:ph type="subTitle" idx="1"/>
          </p:nvPr>
        </p:nvSpPr>
        <p:spPr>
          <a:xfrm>
            <a:off x="638963" y="2031450"/>
            <a:ext cx="2268300" cy="1080600"/>
          </a:xfrm>
          <a:prstGeom prst="rect">
            <a:avLst/>
          </a:prstGeom>
        </p:spPr>
        <p:txBody>
          <a:bodyPr spcFirstLastPara="1" wrap="square" lIns="91425" tIns="91425" rIns="91425" bIns="91425" anchor="t" anchorCtr="0">
            <a:spAutoFit/>
          </a:bodyPr>
          <a:lstStyle>
            <a:lvl1pPr lvl="0">
              <a:spcBef>
                <a:spcPts val="0"/>
              </a:spcBef>
              <a:spcAft>
                <a:spcPts val="0"/>
              </a:spcAft>
              <a:buClr>
                <a:schemeClr val="lt1"/>
              </a:buClr>
              <a:buSzPts val="1000"/>
              <a:buFont typeface="Roboto Black"/>
              <a:buNone/>
              <a:defRPr/>
            </a:lvl1pPr>
            <a:lvl2pPr lvl="1">
              <a:spcBef>
                <a:spcPts val="0"/>
              </a:spcBef>
              <a:spcAft>
                <a:spcPts val="0"/>
              </a:spcAft>
              <a:buClr>
                <a:schemeClr val="lt1"/>
              </a:buClr>
              <a:buSzPts val="1400"/>
              <a:buNone/>
              <a:defRPr/>
            </a:lvl2pPr>
            <a:lvl3pPr lvl="2">
              <a:spcBef>
                <a:spcPts val="0"/>
              </a:spcBef>
              <a:spcAft>
                <a:spcPts val="0"/>
              </a:spcAft>
              <a:buClr>
                <a:schemeClr val="lt1"/>
              </a:buClr>
              <a:buSzPts val="1400"/>
              <a:buNone/>
              <a:defRPr/>
            </a:lvl3pPr>
            <a:lvl4pPr lvl="3">
              <a:spcBef>
                <a:spcPts val="0"/>
              </a:spcBef>
              <a:spcAft>
                <a:spcPts val="0"/>
              </a:spcAft>
              <a:buClr>
                <a:schemeClr val="lt1"/>
              </a:buClr>
              <a:buSzPts val="1400"/>
              <a:buNone/>
              <a:defRPr/>
            </a:lvl4pPr>
            <a:lvl5pPr lvl="4">
              <a:spcBef>
                <a:spcPts val="0"/>
              </a:spcBef>
              <a:spcAft>
                <a:spcPts val="0"/>
              </a:spcAft>
              <a:buClr>
                <a:schemeClr val="lt1"/>
              </a:buClr>
              <a:buSzPts val="1400"/>
              <a:buNone/>
              <a:defRPr/>
            </a:lvl5pPr>
            <a:lvl6pPr lvl="5">
              <a:spcBef>
                <a:spcPts val="0"/>
              </a:spcBef>
              <a:spcAft>
                <a:spcPts val="0"/>
              </a:spcAft>
              <a:buClr>
                <a:schemeClr val="lt1"/>
              </a:buClr>
              <a:buSzPts val="1400"/>
              <a:buNone/>
              <a:defRPr/>
            </a:lvl6pPr>
            <a:lvl7pPr lvl="6">
              <a:spcBef>
                <a:spcPts val="0"/>
              </a:spcBef>
              <a:spcAft>
                <a:spcPts val="0"/>
              </a:spcAft>
              <a:buClr>
                <a:schemeClr val="lt1"/>
              </a:buClr>
              <a:buSzPts val="1400"/>
              <a:buNone/>
              <a:defRPr/>
            </a:lvl7pPr>
            <a:lvl8pPr lvl="7">
              <a:spcBef>
                <a:spcPts val="0"/>
              </a:spcBef>
              <a:spcAft>
                <a:spcPts val="0"/>
              </a:spcAft>
              <a:buClr>
                <a:schemeClr val="lt1"/>
              </a:buClr>
              <a:buSzPts val="1400"/>
              <a:buNone/>
              <a:defRPr/>
            </a:lvl8pPr>
            <a:lvl9pPr lvl="8">
              <a:spcBef>
                <a:spcPts val="0"/>
              </a:spcBef>
              <a:spcAft>
                <a:spcPts val="0"/>
              </a:spcAft>
              <a:buClr>
                <a:schemeClr val="lt1"/>
              </a:buClr>
              <a:buSzPts val="1400"/>
              <a:buNone/>
              <a:defRPr/>
            </a:lvl9pPr>
          </a:lstStyle>
          <a:p>
            <a:endParaRPr/>
          </a:p>
        </p:txBody>
      </p:sp>
      <p:sp>
        <p:nvSpPr>
          <p:cNvPr id="307" name="Google Shape;307;p33"/>
          <p:cNvSpPr txBox="1">
            <a:spLocks noGrp="1"/>
          </p:cNvSpPr>
          <p:nvPr>
            <p:ph type="body" idx="2"/>
          </p:nvPr>
        </p:nvSpPr>
        <p:spPr>
          <a:xfrm>
            <a:off x="638963" y="3285000"/>
            <a:ext cx="2268300" cy="1744200"/>
          </a:xfrm>
          <a:prstGeom prst="rect">
            <a:avLst/>
          </a:prstGeom>
        </p:spPr>
        <p:txBody>
          <a:bodyPr spcFirstLastPara="1" wrap="square" lIns="91425" tIns="91425" rIns="91425" bIns="91425" anchor="t" anchorCtr="0">
            <a:spAutoFit/>
          </a:bodyPr>
          <a:lstStyle>
            <a:lvl1pPr marL="457200" lvl="0" indent="-292100">
              <a:spcBef>
                <a:spcPts val="0"/>
              </a:spcBef>
              <a:spcAft>
                <a:spcPts val="0"/>
              </a:spcAft>
              <a:buClr>
                <a:schemeClr val="lt1"/>
              </a:buClr>
              <a:buSzPts val="1000"/>
              <a:buFont typeface="Roboto Light"/>
              <a:buChar char="●"/>
              <a:defRPr/>
            </a:lvl1pPr>
            <a:lvl2pPr marL="914400" lvl="1" indent="-292100">
              <a:spcBef>
                <a:spcPts val="0"/>
              </a:spcBef>
              <a:spcAft>
                <a:spcPts val="0"/>
              </a:spcAft>
              <a:buClr>
                <a:schemeClr val="lt1"/>
              </a:buClr>
              <a:buSzPts val="1000"/>
              <a:buFont typeface="Roboto Light"/>
              <a:buChar char="○"/>
              <a:defRPr/>
            </a:lvl2pPr>
            <a:lvl3pPr marL="1371600" lvl="2" indent="-292100">
              <a:spcBef>
                <a:spcPts val="0"/>
              </a:spcBef>
              <a:spcAft>
                <a:spcPts val="0"/>
              </a:spcAft>
              <a:buClr>
                <a:schemeClr val="lt1"/>
              </a:buClr>
              <a:buSzPts val="1000"/>
              <a:buFont typeface="Roboto Light"/>
              <a:buChar char="■"/>
              <a:defRPr/>
            </a:lvl3pPr>
            <a:lvl4pPr marL="1828800" lvl="3" indent="-292100">
              <a:spcBef>
                <a:spcPts val="0"/>
              </a:spcBef>
              <a:spcAft>
                <a:spcPts val="0"/>
              </a:spcAft>
              <a:buClr>
                <a:schemeClr val="lt1"/>
              </a:buClr>
              <a:buSzPts val="1000"/>
              <a:buFont typeface="Roboto Light"/>
              <a:buChar char="●"/>
              <a:defRPr/>
            </a:lvl4pPr>
            <a:lvl5pPr marL="2286000" lvl="4" indent="-292100">
              <a:spcBef>
                <a:spcPts val="0"/>
              </a:spcBef>
              <a:spcAft>
                <a:spcPts val="0"/>
              </a:spcAft>
              <a:buClr>
                <a:schemeClr val="lt1"/>
              </a:buClr>
              <a:buSzPts val="1000"/>
              <a:buFont typeface="Roboto Light"/>
              <a:buChar char="○"/>
              <a:defRPr/>
            </a:lvl5pPr>
            <a:lvl6pPr marL="2743200" lvl="5" indent="-292100">
              <a:spcBef>
                <a:spcPts val="0"/>
              </a:spcBef>
              <a:spcAft>
                <a:spcPts val="0"/>
              </a:spcAft>
              <a:buClr>
                <a:schemeClr val="lt1"/>
              </a:buClr>
              <a:buSzPts val="1000"/>
              <a:buFont typeface="Roboto Light"/>
              <a:buChar char="■"/>
              <a:defRPr/>
            </a:lvl6pPr>
            <a:lvl7pPr marL="3200400" lvl="6" indent="-292100">
              <a:spcBef>
                <a:spcPts val="0"/>
              </a:spcBef>
              <a:spcAft>
                <a:spcPts val="0"/>
              </a:spcAft>
              <a:buClr>
                <a:schemeClr val="lt1"/>
              </a:buClr>
              <a:buSzPts val="1000"/>
              <a:buFont typeface="Roboto Light"/>
              <a:buChar char="●"/>
              <a:defRPr/>
            </a:lvl7pPr>
            <a:lvl8pPr marL="3657600" lvl="7" indent="-292100">
              <a:spcBef>
                <a:spcPts val="0"/>
              </a:spcBef>
              <a:spcAft>
                <a:spcPts val="0"/>
              </a:spcAft>
              <a:buClr>
                <a:schemeClr val="lt1"/>
              </a:buClr>
              <a:buSzPts val="1000"/>
              <a:buFont typeface="Roboto Light"/>
              <a:buChar char="○"/>
              <a:defRPr/>
            </a:lvl8pPr>
            <a:lvl9pPr marL="4114800" lvl="8" indent="-292100">
              <a:spcBef>
                <a:spcPts val="0"/>
              </a:spcBef>
              <a:spcAft>
                <a:spcPts val="0"/>
              </a:spcAft>
              <a:buClr>
                <a:schemeClr val="lt1"/>
              </a:buClr>
              <a:buSzPts val="1000"/>
              <a:buFont typeface="Roboto Light"/>
              <a:buChar char="■"/>
              <a:defRPr/>
            </a:lvl9pPr>
          </a:lstStyle>
          <a:p>
            <a:endParaRPr/>
          </a:p>
        </p:txBody>
      </p:sp>
      <p:sp>
        <p:nvSpPr>
          <p:cNvPr id="308" name="Google Shape;308;p33"/>
          <p:cNvSpPr txBox="1">
            <a:spLocks noGrp="1"/>
          </p:cNvSpPr>
          <p:nvPr>
            <p:ph type="subTitle" idx="3"/>
          </p:nvPr>
        </p:nvSpPr>
        <p:spPr>
          <a:xfrm>
            <a:off x="3448098" y="2031450"/>
            <a:ext cx="2268300" cy="1080600"/>
          </a:xfrm>
          <a:prstGeom prst="rect">
            <a:avLst/>
          </a:prstGeom>
        </p:spPr>
        <p:txBody>
          <a:bodyPr spcFirstLastPara="1" wrap="square" lIns="91425" tIns="91425" rIns="91425" bIns="91425" anchor="t" anchorCtr="0">
            <a:spAutoFit/>
          </a:bodyPr>
          <a:lstStyle>
            <a:lvl1pPr lvl="0">
              <a:spcBef>
                <a:spcPts val="0"/>
              </a:spcBef>
              <a:spcAft>
                <a:spcPts val="0"/>
              </a:spcAft>
              <a:buClr>
                <a:schemeClr val="lt1"/>
              </a:buClr>
              <a:buSzPts val="1000"/>
              <a:buFont typeface="Roboto Black"/>
              <a:buNone/>
              <a:defRPr/>
            </a:lvl1pPr>
            <a:lvl2pPr lvl="1">
              <a:spcBef>
                <a:spcPts val="0"/>
              </a:spcBef>
              <a:spcAft>
                <a:spcPts val="0"/>
              </a:spcAft>
              <a:buClr>
                <a:schemeClr val="lt1"/>
              </a:buClr>
              <a:buSzPts val="1400"/>
              <a:buNone/>
              <a:defRPr/>
            </a:lvl2pPr>
            <a:lvl3pPr lvl="2">
              <a:spcBef>
                <a:spcPts val="0"/>
              </a:spcBef>
              <a:spcAft>
                <a:spcPts val="0"/>
              </a:spcAft>
              <a:buClr>
                <a:schemeClr val="lt1"/>
              </a:buClr>
              <a:buSzPts val="1400"/>
              <a:buNone/>
              <a:defRPr/>
            </a:lvl3pPr>
            <a:lvl4pPr lvl="3">
              <a:spcBef>
                <a:spcPts val="0"/>
              </a:spcBef>
              <a:spcAft>
                <a:spcPts val="0"/>
              </a:spcAft>
              <a:buClr>
                <a:schemeClr val="lt1"/>
              </a:buClr>
              <a:buSzPts val="1400"/>
              <a:buNone/>
              <a:defRPr/>
            </a:lvl4pPr>
            <a:lvl5pPr lvl="4">
              <a:spcBef>
                <a:spcPts val="0"/>
              </a:spcBef>
              <a:spcAft>
                <a:spcPts val="0"/>
              </a:spcAft>
              <a:buClr>
                <a:schemeClr val="lt1"/>
              </a:buClr>
              <a:buSzPts val="1400"/>
              <a:buNone/>
              <a:defRPr/>
            </a:lvl5pPr>
            <a:lvl6pPr lvl="5">
              <a:spcBef>
                <a:spcPts val="0"/>
              </a:spcBef>
              <a:spcAft>
                <a:spcPts val="0"/>
              </a:spcAft>
              <a:buClr>
                <a:schemeClr val="lt1"/>
              </a:buClr>
              <a:buSzPts val="1400"/>
              <a:buNone/>
              <a:defRPr/>
            </a:lvl6pPr>
            <a:lvl7pPr lvl="6">
              <a:spcBef>
                <a:spcPts val="0"/>
              </a:spcBef>
              <a:spcAft>
                <a:spcPts val="0"/>
              </a:spcAft>
              <a:buClr>
                <a:schemeClr val="lt1"/>
              </a:buClr>
              <a:buSzPts val="1400"/>
              <a:buNone/>
              <a:defRPr/>
            </a:lvl7pPr>
            <a:lvl8pPr lvl="7">
              <a:spcBef>
                <a:spcPts val="0"/>
              </a:spcBef>
              <a:spcAft>
                <a:spcPts val="0"/>
              </a:spcAft>
              <a:buClr>
                <a:schemeClr val="lt1"/>
              </a:buClr>
              <a:buSzPts val="1400"/>
              <a:buNone/>
              <a:defRPr/>
            </a:lvl8pPr>
            <a:lvl9pPr lvl="8">
              <a:spcBef>
                <a:spcPts val="0"/>
              </a:spcBef>
              <a:spcAft>
                <a:spcPts val="0"/>
              </a:spcAft>
              <a:buClr>
                <a:schemeClr val="lt1"/>
              </a:buClr>
              <a:buSzPts val="1400"/>
              <a:buNone/>
              <a:defRPr/>
            </a:lvl9pPr>
          </a:lstStyle>
          <a:p>
            <a:endParaRPr/>
          </a:p>
        </p:txBody>
      </p:sp>
      <p:sp>
        <p:nvSpPr>
          <p:cNvPr id="309" name="Google Shape;309;p33"/>
          <p:cNvSpPr txBox="1">
            <a:spLocks noGrp="1"/>
          </p:cNvSpPr>
          <p:nvPr>
            <p:ph type="body" idx="4"/>
          </p:nvPr>
        </p:nvSpPr>
        <p:spPr>
          <a:xfrm>
            <a:off x="3448098" y="3285000"/>
            <a:ext cx="2268300" cy="1744200"/>
          </a:xfrm>
          <a:prstGeom prst="rect">
            <a:avLst/>
          </a:prstGeom>
        </p:spPr>
        <p:txBody>
          <a:bodyPr spcFirstLastPara="1" wrap="square" lIns="91425" tIns="91425" rIns="91425" bIns="91425" anchor="t" anchorCtr="0">
            <a:spAutoFit/>
          </a:bodyPr>
          <a:lstStyle>
            <a:lvl1pPr marL="457200" lvl="0" indent="-292100">
              <a:spcBef>
                <a:spcPts val="0"/>
              </a:spcBef>
              <a:spcAft>
                <a:spcPts val="0"/>
              </a:spcAft>
              <a:buClr>
                <a:schemeClr val="lt1"/>
              </a:buClr>
              <a:buSzPts val="1000"/>
              <a:buFont typeface="Roboto Light"/>
              <a:buChar char="●"/>
              <a:defRPr/>
            </a:lvl1pPr>
            <a:lvl2pPr marL="914400" lvl="1" indent="-292100">
              <a:spcBef>
                <a:spcPts val="0"/>
              </a:spcBef>
              <a:spcAft>
                <a:spcPts val="0"/>
              </a:spcAft>
              <a:buClr>
                <a:schemeClr val="lt1"/>
              </a:buClr>
              <a:buSzPts val="1000"/>
              <a:buFont typeface="Roboto Light"/>
              <a:buChar char="○"/>
              <a:defRPr/>
            </a:lvl2pPr>
            <a:lvl3pPr marL="1371600" lvl="2" indent="-292100">
              <a:spcBef>
                <a:spcPts val="0"/>
              </a:spcBef>
              <a:spcAft>
                <a:spcPts val="0"/>
              </a:spcAft>
              <a:buClr>
                <a:schemeClr val="lt1"/>
              </a:buClr>
              <a:buSzPts val="1000"/>
              <a:buFont typeface="Roboto Light"/>
              <a:buChar char="■"/>
              <a:defRPr/>
            </a:lvl3pPr>
            <a:lvl4pPr marL="1828800" lvl="3" indent="-292100">
              <a:spcBef>
                <a:spcPts val="0"/>
              </a:spcBef>
              <a:spcAft>
                <a:spcPts val="0"/>
              </a:spcAft>
              <a:buClr>
                <a:schemeClr val="lt1"/>
              </a:buClr>
              <a:buSzPts val="1000"/>
              <a:buFont typeface="Roboto Light"/>
              <a:buChar char="●"/>
              <a:defRPr/>
            </a:lvl4pPr>
            <a:lvl5pPr marL="2286000" lvl="4" indent="-292100">
              <a:spcBef>
                <a:spcPts val="0"/>
              </a:spcBef>
              <a:spcAft>
                <a:spcPts val="0"/>
              </a:spcAft>
              <a:buClr>
                <a:schemeClr val="lt1"/>
              </a:buClr>
              <a:buSzPts val="1000"/>
              <a:buFont typeface="Roboto Light"/>
              <a:buChar char="○"/>
              <a:defRPr/>
            </a:lvl5pPr>
            <a:lvl6pPr marL="2743200" lvl="5" indent="-292100">
              <a:spcBef>
                <a:spcPts val="0"/>
              </a:spcBef>
              <a:spcAft>
                <a:spcPts val="0"/>
              </a:spcAft>
              <a:buClr>
                <a:schemeClr val="lt1"/>
              </a:buClr>
              <a:buSzPts val="1000"/>
              <a:buFont typeface="Roboto Light"/>
              <a:buChar char="■"/>
              <a:defRPr/>
            </a:lvl6pPr>
            <a:lvl7pPr marL="3200400" lvl="6" indent="-292100">
              <a:spcBef>
                <a:spcPts val="0"/>
              </a:spcBef>
              <a:spcAft>
                <a:spcPts val="0"/>
              </a:spcAft>
              <a:buClr>
                <a:schemeClr val="lt1"/>
              </a:buClr>
              <a:buSzPts val="1000"/>
              <a:buFont typeface="Roboto Light"/>
              <a:buChar char="●"/>
              <a:defRPr/>
            </a:lvl7pPr>
            <a:lvl8pPr marL="3657600" lvl="7" indent="-292100">
              <a:spcBef>
                <a:spcPts val="0"/>
              </a:spcBef>
              <a:spcAft>
                <a:spcPts val="0"/>
              </a:spcAft>
              <a:buClr>
                <a:schemeClr val="lt1"/>
              </a:buClr>
              <a:buSzPts val="1000"/>
              <a:buFont typeface="Roboto Light"/>
              <a:buChar char="○"/>
              <a:defRPr/>
            </a:lvl8pPr>
            <a:lvl9pPr marL="4114800" lvl="8" indent="-292100">
              <a:spcBef>
                <a:spcPts val="0"/>
              </a:spcBef>
              <a:spcAft>
                <a:spcPts val="0"/>
              </a:spcAft>
              <a:buClr>
                <a:schemeClr val="lt1"/>
              </a:buClr>
              <a:buSzPts val="1000"/>
              <a:buFont typeface="Roboto Light"/>
              <a:buChar char="■"/>
              <a:defRPr/>
            </a:lvl9pPr>
          </a:lstStyle>
          <a:p>
            <a:endParaRPr/>
          </a:p>
        </p:txBody>
      </p:sp>
      <p:sp>
        <p:nvSpPr>
          <p:cNvPr id="310" name="Google Shape;310;p33"/>
          <p:cNvSpPr txBox="1">
            <a:spLocks noGrp="1"/>
          </p:cNvSpPr>
          <p:nvPr>
            <p:ph type="subTitle" idx="5"/>
          </p:nvPr>
        </p:nvSpPr>
        <p:spPr>
          <a:xfrm>
            <a:off x="6202551" y="2031450"/>
            <a:ext cx="2268300" cy="1080600"/>
          </a:xfrm>
          <a:prstGeom prst="rect">
            <a:avLst/>
          </a:prstGeom>
        </p:spPr>
        <p:txBody>
          <a:bodyPr spcFirstLastPara="1" wrap="square" lIns="91425" tIns="91425" rIns="91425" bIns="91425" anchor="t" anchorCtr="0">
            <a:spAutoFit/>
          </a:bodyPr>
          <a:lstStyle>
            <a:lvl1pPr lvl="0">
              <a:spcBef>
                <a:spcPts val="0"/>
              </a:spcBef>
              <a:spcAft>
                <a:spcPts val="0"/>
              </a:spcAft>
              <a:buClr>
                <a:schemeClr val="lt1"/>
              </a:buClr>
              <a:buSzPts val="1000"/>
              <a:buFont typeface="Roboto Black"/>
              <a:buNone/>
              <a:defRPr/>
            </a:lvl1pPr>
            <a:lvl2pPr lvl="1">
              <a:spcBef>
                <a:spcPts val="0"/>
              </a:spcBef>
              <a:spcAft>
                <a:spcPts val="0"/>
              </a:spcAft>
              <a:buClr>
                <a:schemeClr val="lt1"/>
              </a:buClr>
              <a:buSzPts val="1400"/>
              <a:buNone/>
              <a:defRPr/>
            </a:lvl2pPr>
            <a:lvl3pPr lvl="2">
              <a:spcBef>
                <a:spcPts val="0"/>
              </a:spcBef>
              <a:spcAft>
                <a:spcPts val="0"/>
              </a:spcAft>
              <a:buClr>
                <a:schemeClr val="lt1"/>
              </a:buClr>
              <a:buSzPts val="1400"/>
              <a:buNone/>
              <a:defRPr/>
            </a:lvl3pPr>
            <a:lvl4pPr lvl="3">
              <a:spcBef>
                <a:spcPts val="0"/>
              </a:spcBef>
              <a:spcAft>
                <a:spcPts val="0"/>
              </a:spcAft>
              <a:buClr>
                <a:schemeClr val="lt1"/>
              </a:buClr>
              <a:buSzPts val="1400"/>
              <a:buNone/>
              <a:defRPr/>
            </a:lvl4pPr>
            <a:lvl5pPr lvl="4">
              <a:spcBef>
                <a:spcPts val="0"/>
              </a:spcBef>
              <a:spcAft>
                <a:spcPts val="0"/>
              </a:spcAft>
              <a:buClr>
                <a:schemeClr val="lt1"/>
              </a:buClr>
              <a:buSzPts val="1400"/>
              <a:buNone/>
              <a:defRPr/>
            </a:lvl5pPr>
            <a:lvl6pPr lvl="5">
              <a:spcBef>
                <a:spcPts val="0"/>
              </a:spcBef>
              <a:spcAft>
                <a:spcPts val="0"/>
              </a:spcAft>
              <a:buClr>
                <a:schemeClr val="lt1"/>
              </a:buClr>
              <a:buSzPts val="1400"/>
              <a:buNone/>
              <a:defRPr/>
            </a:lvl6pPr>
            <a:lvl7pPr lvl="6">
              <a:spcBef>
                <a:spcPts val="0"/>
              </a:spcBef>
              <a:spcAft>
                <a:spcPts val="0"/>
              </a:spcAft>
              <a:buClr>
                <a:schemeClr val="lt1"/>
              </a:buClr>
              <a:buSzPts val="1400"/>
              <a:buNone/>
              <a:defRPr/>
            </a:lvl7pPr>
            <a:lvl8pPr lvl="7">
              <a:spcBef>
                <a:spcPts val="0"/>
              </a:spcBef>
              <a:spcAft>
                <a:spcPts val="0"/>
              </a:spcAft>
              <a:buClr>
                <a:schemeClr val="lt1"/>
              </a:buClr>
              <a:buSzPts val="1400"/>
              <a:buNone/>
              <a:defRPr/>
            </a:lvl8pPr>
            <a:lvl9pPr lvl="8">
              <a:spcBef>
                <a:spcPts val="0"/>
              </a:spcBef>
              <a:spcAft>
                <a:spcPts val="0"/>
              </a:spcAft>
              <a:buClr>
                <a:schemeClr val="lt1"/>
              </a:buClr>
              <a:buSzPts val="1400"/>
              <a:buNone/>
              <a:defRPr/>
            </a:lvl9pPr>
          </a:lstStyle>
          <a:p>
            <a:endParaRPr/>
          </a:p>
        </p:txBody>
      </p:sp>
      <p:sp>
        <p:nvSpPr>
          <p:cNvPr id="311" name="Google Shape;311;p33"/>
          <p:cNvSpPr txBox="1">
            <a:spLocks noGrp="1"/>
          </p:cNvSpPr>
          <p:nvPr>
            <p:ph type="body" idx="6"/>
          </p:nvPr>
        </p:nvSpPr>
        <p:spPr>
          <a:xfrm>
            <a:off x="6202551" y="3285000"/>
            <a:ext cx="2268300" cy="1744200"/>
          </a:xfrm>
          <a:prstGeom prst="rect">
            <a:avLst/>
          </a:prstGeom>
        </p:spPr>
        <p:txBody>
          <a:bodyPr spcFirstLastPara="1" wrap="square" lIns="91425" tIns="91425" rIns="91425" bIns="91425" anchor="t" anchorCtr="0">
            <a:spAutoFit/>
          </a:bodyPr>
          <a:lstStyle>
            <a:lvl1pPr marL="457200" lvl="0" indent="-292100">
              <a:spcBef>
                <a:spcPts val="0"/>
              </a:spcBef>
              <a:spcAft>
                <a:spcPts val="0"/>
              </a:spcAft>
              <a:buClr>
                <a:schemeClr val="lt1"/>
              </a:buClr>
              <a:buSzPts val="1000"/>
              <a:buFont typeface="Roboto Light"/>
              <a:buChar char="●"/>
              <a:defRPr/>
            </a:lvl1pPr>
            <a:lvl2pPr marL="914400" lvl="1" indent="-292100">
              <a:spcBef>
                <a:spcPts val="0"/>
              </a:spcBef>
              <a:spcAft>
                <a:spcPts val="0"/>
              </a:spcAft>
              <a:buClr>
                <a:schemeClr val="lt1"/>
              </a:buClr>
              <a:buSzPts val="1000"/>
              <a:buFont typeface="Roboto Light"/>
              <a:buChar char="○"/>
              <a:defRPr/>
            </a:lvl2pPr>
            <a:lvl3pPr marL="1371600" lvl="2" indent="-292100">
              <a:spcBef>
                <a:spcPts val="0"/>
              </a:spcBef>
              <a:spcAft>
                <a:spcPts val="0"/>
              </a:spcAft>
              <a:buClr>
                <a:schemeClr val="lt1"/>
              </a:buClr>
              <a:buSzPts val="1000"/>
              <a:buFont typeface="Roboto Light"/>
              <a:buChar char="■"/>
              <a:defRPr/>
            </a:lvl3pPr>
            <a:lvl4pPr marL="1828800" lvl="3" indent="-292100">
              <a:spcBef>
                <a:spcPts val="0"/>
              </a:spcBef>
              <a:spcAft>
                <a:spcPts val="0"/>
              </a:spcAft>
              <a:buClr>
                <a:schemeClr val="lt1"/>
              </a:buClr>
              <a:buSzPts val="1000"/>
              <a:buFont typeface="Roboto Light"/>
              <a:buChar char="●"/>
              <a:defRPr/>
            </a:lvl4pPr>
            <a:lvl5pPr marL="2286000" lvl="4" indent="-292100">
              <a:spcBef>
                <a:spcPts val="0"/>
              </a:spcBef>
              <a:spcAft>
                <a:spcPts val="0"/>
              </a:spcAft>
              <a:buClr>
                <a:schemeClr val="lt1"/>
              </a:buClr>
              <a:buSzPts val="1000"/>
              <a:buFont typeface="Roboto Light"/>
              <a:buChar char="○"/>
              <a:defRPr/>
            </a:lvl5pPr>
            <a:lvl6pPr marL="2743200" lvl="5" indent="-292100">
              <a:spcBef>
                <a:spcPts val="0"/>
              </a:spcBef>
              <a:spcAft>
                <a:spcPts val="0"/>
              </a:spcAft>
              <a:buClr>
                <a:schemeClr val="lt1"/>
              </a:buClr>
              <a:buSzPts val="1000"/>
              <a:buFont typeface="Roboto Light"/>
              <a:buChar char="■"/>
              <a:defRPr/>
            </a:lvl6pPr>
            <a:lvl7pPr marL="3200400" lvl="6" indent="-292100">
              <a:spcBef>
                <a:spcPts val="0"/>
              </a:spcBef>
              <a:spcAft>
                <a:spcPts val="0"/>
              </a:spcAft>
              <a:buClr>
                <a:schemeClr val="lt1"/>
              </a:buClr>
              <a:buSzPts val="1000"/>
              <a:buFont typeface="Roboto Light"/>
              <a:buChar char="●"/>
              <a:defRPr/>
            </a:lvl7pPr>
            <a:lvl8pPr marL="3657600" lvl="7" indent="-292100">
              <a:spcBef>
                <a:spcPts val="0"/>
              </a:spcBef>
              <a:spcAft>
                <a:spcPts val="0"/>
              </a:spcAft>
              <a:buClr>
                <a:schemeClr val="lt1"/>
              </a:buClr>
              <a:buSzPts val="1000"/>
              <a:buFont typeface="Roboto Light"/>
              <a:buChar char="○"/>
              <a:defRPr/>
            </a:lvl8pPr>
            <a:lvl9pPr marL="4114800" lvl="8" indent="-292100">
              <a:spcBef>
                <a:spcPts val="0"/>
              </a:spcBef>
              <a:spcAft>
                <a:spcPts val="0"/>
              </a:spcAft>
              <a:buClr>
                <a:schemeClr val="lt1"/>
              </a:buClr>
              <a:buSzPts val="1000"/>
              <a:buFont typeface="Roboto Light"/>
              <a:buChar char="■"/>
              <a:defRPr/>
            </a:lvl9pPr>
          </a:lstStyle>
          <a:p>
            <a:endParaRPr/>
          </a:p>
        </p:txBody>
      </p:sp>
    </p:spTree>
  </p:cSld>
  <p:clrMapOvr>
    <a:masterClrMapping/>
  </p:clrMapOvr>
  <p:extLst>
    <p:ext uri="{DCECCB84-F9BA-43D5-87BE-67443E8EF086}">
      <p15:sldGuideLst xmlns:p15="http://schemas.microsoft.com/office/powerpoint/2012/main">
        <p15:guide id="1" pos="72">
          <p15:clr>
            <a:srgbClr val="E46962"/>
          </p15:clr>
        </p15:guide>
        <p15:guide id="2" orient="horz" pos="72">
          <p15:clr>
            <a:srgbClr val="E46962"/>
          </p15:clr>
        </p15:guide>
        <p15:guide id="3" orient="horz" pos="3168">
          <p15:clr>
            <a:srgbClr val="E46962"/>
          </p15:clr>
        </p15:guide>
        <p15:guide id="4" pos="4637">
          <p15:clr>
            <a:srgbClr val="E46962"/>
          </p15:clr>
        </p15:guide>
        <p15:guide id="5" pos="4801">
          <p15:clr>
            <a:srgbClr val="E46962"/>
          </p15:clr>
        </p15:guide>
        <p15:guide id="6" pos="4965">
          <p15:clr>
            <a:srgbClr val="E46962"/>
          </p15:clr>
        </p15:guide>
        <p15:guide id="7" pos="5135">
          <p15:clr>
            <a:srgbClr val="E46962"/>
          </p15:clr>
        </p15:guide>
        <p15:guide id="8" pos="5291">
          <p15:clr>
            <a:srgbClr val="E46962"/>
          </p15:clr>
        </p15:guide>
        <p15:guide id="9" pos="5457">
          <p15:clr>
            <a:srgbClr val="E46962"/>
          </p15:clr>
        </p15:guide>
        <p15:guide id="10" pos="5606">
          <p15:clr>
            <a:srgbClr val="E46962"/>
          </p15:clr>
        </p15:guide>
        <p15:guide id="11" pos="328">
          <p15:clr>
            <a:srgbClr val="E46962"/>
          </p15:clr>
        </p15:guide>
        <p15:guide id="12" pos="492">
          <p15:clr>
            <a:srgbClr val="E46962"/>
          </p15:clr>
        </p15:guide>
        <p15:guide id="13" pos="656">
          <p15:clr>
            <a:srgbClr val="E46962"/>
          </p15:clr>
        </p15:guide>
        <p15:guide id="14" pos="812">
          <p15:clr>
            <a:srgbClr val="E46962"/>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Four big ideas">
  <p:cSld name="CUSTOM_1_1_1_1_1_1_1_2_1_1">
    <p:spTree>
      <p:nvGrpSpPr>
        <p:cNvPr id="1" name="Shape 312"/>
        <p:cNvGrpSpPr/>
        <p:nvPr/>
      </p:nvGrpSpPr>
      <p:grpSpPr>
        <a:xfrm>
          <a:off x="0" y="0"/>
          <a:ext cx="0" cy="0"/>
          <a:chOff x="0" y="0"/>
          <a:chExt cx="0" cy="0"/>
        </a:xfrm>
      </p:grpSpPr>
      <p:sp>
        <p:nvSpPr>
          <p:cNvPr id="313" name="Google Shape;313;p34"/>
          <p:cNvSpPr txBox="1">
            <a:spLocks noGrp="1"/>
          </p:cNvSpPr>
          <p:nvPr>
            <p:ph type="title"/>
          </p:nvPr>
        </p:nvSpPr>
        <p:spPr>
          <a:xfrm>
            <a:off x="118125" y="0"/>
            <a:ext cx="8889900" cy="1858500"/>
          </a:xfrm>
          <a:prstGeom prst="rect">
            <a:avLst/>
          </a:prstGeom>
        </p:spPr>
        <p:txBody>
          <a:bodyPr spcFirstLastPara="1" wrap="square" lIns="91425" tIns="91425" rIns="91425" bIns="91425" anchor="t" anchorCtr="0">
            <a:spAutoFit/>
          </a:bodyPr>
          <a:lstStyle>
            <a:lvl1pPr lvl="0">
              <a:spcBef>
                <a:spcPts val="0"/>
              </a:spcBef>
              <a:spcAft>
                <a:spcPts val="0"/>
              </a:spcAft>
              <a:buClr>
                <a:schemeClr val="lt1"/>
              </a:buClr>
              <a:buSzPts val="8000"/>
              <a:buFont typeface="Roboto Black"/>
              <a:buNone/>
              <a:defRPr/>
            </a:lvl1pPr>
            <a:lvl2pPr lvl="1">
              <a:spcBef>
                <a:spcPts val="0"/>
              </a:spcBef>
              <a:spcAft>
                <a:spcPts val="0"/>
              </a:spcAft>
              <a:buClr>
                <a:schemeClr val="lt1"/>
              </a:buClr>
              <a:buSzPts val="1400"/>
              <a:buNone/>
              <a:defRPr/>
            </a:lvl2pPr>
            <a:lvl3pPr lvl="2">
              <a:spcBef>
                <a:spcPts val="0"/>
              </a:spcBef>
              <a:spcAft>
                <a:spcPts val="0"/>
              </a:spcAft>
              <a:buClr>
                <a:schemeClr val="lt1"/>
              </a:buClr>
              <a:buSzPts val="1400"/>
              <a:buNone/>
              <a:defRPr/>
            </a:lvl3pPr>
            <a:lvl4pPr lvl="3">
              <a:spcBef>
                <a:spcPts val="0"/>
              </a:spcBef>
              <a:spcAft>
                <a:spcPts val="0"/>
              </a:spcAft>
              <a:buClr>
                <a:schemeClr val="lt1"/>
              </a:buClr>
              <a:buSzPts val="1400"/>
              <a:buNone/>
              <a:defRPr/>
            </a:lvl4pPr>
            <a:lvl5pPr lvl="4">
              <a:spcBef>
                <a:spcPts val="0"/>
              </a:spcBef>
              <a:spcAft>
                <a:spcPts val="0"/>
              </a:spcAft>
              <a:buClr>
                <a:schemeClr val="lt1"/>
              </a:buClr>
              <a:buSzPts val="1400"/>
              <a:buNone/>
              <a:defRPr/>
            </a:lvl5pPr>
            <a:lvl6pPr lvl="5">
              <a:spcBef>
                <a:spcPts val="0"/>
              </a:spcBef>
              <a:spcAft>
                <a:spcPts val="0"/>
              </a:spcAft>
              <a:buClr>
                <a:schemeClr val="lt1"/>
              </a:buClr>
              <a:buSzPts val="1400"/>
              <a:buNone/>
              <a:defRPr/>
            </a:lvl6pPr>
            <a:lvl7pPr lvl="6">
              <a:spcBef>
                <a:spcPts val="0"/>
              </a:spcBef>
              <a:spcAft>
                <a:spcPts val="0"/>
              </a:spcAft>
              <a:buClr>
                <a:schemeClr val="lt1"/>
              </a:buClr>
              <a:buSzPts val="1400"/>
              <a:buNone/>
              <a:defRPr/>
            </a:lvl7pPr>
            <a:lvl8pPr lvl="7">
              <a:spcBef>
                <a:spcPts val="0"/>
              </a:spcBef>
              <a:spcAft>
                <a:spcPts val="0"/>
              </a:spcAft>
              <a:buClr>
                <a:schemeClr val="lt1"/>
              </a:buClr>
              <a:buSzPts val="1400"/>
              <a:buNone/>
              <a:defRPr/>
            </a:lvl8pPr>
            <a:lvl9pPr lvl="8">
              <a:spcBef>
                <a:spcPts val="0"/>
              </a:spcBef>
              <a:spcAft>
                <a:spcPts val="0"/>
              </a:spcAft>
              <a:buClr>
                <a:schemeClr val="lt1"/>
              </a:buClr>
              <a:buSzPts val="1400"/>
              <a:buNone/>
              <a:defRPr/>
            </a:lvl9pPr>
          </a:lstStyle>
          <a:p>
            <a:endParaRPr/>
          </a:p>
        </p:txBody>
      </p:sp>
      <p:sp>
        <p:nvSpPr>
          <p:cNvPr id="314" name="Google Shape;314;p34"/>
          <p:cNvSpPr txBox="1">
            <a:spLocks noGrp="1"/>
          </p:cNvSpPr>
          <p:nvPr>
            <p:ph type="subTitle" idx="1"/>
          </p:nvPr>
        </p:nvSpPr>
        <p:spPr>
          <a:xfrm>
            <a:off x="541175" y="2031450"/>
            <a:ext cx="1733100" cy="1080600"/>
          </a:xfrm>
          <a:prstGeom prst="rect">
            <a:avLst/>
          </a:prstGeom>
        </p:spPr>
        <p:txBody>
          <a:bodyPr spcFirstLastPara="1" wrap="square" lIns="91425" tIns="91425" rIns="91425" bIns="91425" anchor="t" anchorCtr="0">
            <a:spAutoFit/>
          </a:bodyPr>
          <a:lstStyle>
            <a:lvl1pPr lvl="0">
              <a:spcBef>
                <a:spcPts val="0"/>
              </a:spcBef>
              <a:spcAft>
                <a:spcPts val="0"/>
              </a:spcAft>
              <a:buClr>
                <a:schemeClr val="lt1"/>
              </a:buClr>
              <a:buSzPts val="1000"/>
              <a:buFont typeface="Roboto Black"/>
              <a:buNone/>
              <a:defRPr/>
            </a:lvl1pPr>
            <a:lvl2pPr lvl="1">
              <a:spcBef>
                <a:spcPts val="0"/>
              </a:spcBef>
              <a:spcAft>
                <a:spcPts val="0"/>
              </a:spcAft>
              <a:buClr>
                <a:schemeClr val="lt1"/>
              </a:buClr>
              <a:buSzPts val="1400"/>
              <a:buNone/>
              <a:defRPr/>
            </a:lvl2pPr>
            <a:lvl3pPr lvl="2">
              <a:spcBef>
                <a:spcPts val="0"/>
              </a:spcBef>
              <a:spcAft>
                <a:spcPts val="0"/>
              </a:spcAft>
              <a:buClr>
                <a:schemeClr val="lt1"/>
              </a:buClr>
              <a:buSzPts val="1400"/>
              <a:buNone/>
              <a:defRPr/>
            </a:lvl3pPr>
            <a:lvl4pPr lvl="3">
              <a:spcBef>
                <a:spcPts val="0"/>
              </a:spcBef>
              <a:spcAft>
                <a:spcPts val="0"/>
              </a:spcAft>
              <a:buClr>
                <a:schemeClr val="lt1"/>
              </a:buClr>
              <a:buSzPts val="1400"/>
              <a:buNone/>
              <a:defRPr/>
            </a:lvl4pPr>
            <a:lvl5pPr lvl="4">
              <a:spcBef>
                <a:spcPts val="0"/>
              </a:spcBef>
              <a:spcAft>
                <a:spcPts val="0"/>
              </a:spcAft>
              <a:buClr>
                <a:schemeClr val="lt1"/>
              </a:buClr>
              <a:buSzPts val="1400"/>
              <a:buNone/>
              <a:defRPr/>
            </a:lvl5pPr>
            <a:lvl6pPr lvl="5">
              <a:spcBef>
                <a:spcPts val="0"/>
              </a:spcBef>
              <a:spcAft>
                <a:spcPts val="0"/>
              </a:spcAft>
              <a:buClr>
                <a:schemeClr val="lt1"/>
              </a:buClr>
              <a:buSzPts val="1400"/>
              <a:buNone/>
              <a:defRPr/>
            </a:lvl6pPr>
            <a:lvl7pPr lvl="6">
              <a:spcBef>
                <a:spcPts val="0"/>
              </a:spcBef>
              <a:spcAft>
                <a:spcPts val="0"/>
              </a:spcAft>
              <a:buClr>
                <a:schemeClr val="lt1"/>
              </a:buClr>
              <a:buSzPts val="1400"/>
              <a:buNone/>
              <a:defRPr/>
            </a:lvl7pPr>
            <a:lvl8pPr lvl="7">
              <a:spcBef>
                <a:spcPts val="0"/>
              </a:spcBef>
              <a:spcAft>
                <a:spcPts val="0"/>
              </a:spcAft>
              <a:buClr>
                <a:schemeClr val="lt1"/>
              </a:buClr>
              <a:buSzPts val="1400"/>
              <a:buNone/>
              <a:defRPr/>
            </a:lvl8pPr>
            <a:lvl9pPr lvl="8">
              <a:spcBef>
                <a:spcPts val="0"/>
              </a:spcBef>
              <a:spcAft>
                <a:spcPts val="0"/>
              </a:spcAft>
              <a:buClr>
                <a:schemeClr val="lt1"/>
              </a:buClr>
              <a:buSzPts val="1400"/>
              <a:buNone/>
              <a:defRPr/>
            </a:lvl9pPr>
          </a:lstStyle>
          <a:p>
            <a:endParaRPr/>
          </a:p>
        </p:txBody>
      </p:sp>
      <p:sp>
        <p:nvSpPr>
          <p:cNvPr id="315" name="Google Shape;315;p34"/>
          <p:cNvSpPr txBox="1">
            <a:spLocks noGrp="1"/>
          </p:cNvSpPr>
          <p:nvPr>
            <p:ph type="body" idx="2"/>
          </p:nvPr>
        </p:nvSpPr>
        <p:spPr>
          <a:xfrm>
            <a:off x="541175" y="3285000"/>
            <a:ext cx="1733100" cy="1744200"/>
          </a:xfrm>
          <a:prstGeom prst="rect">
            <a:avLst/>
          </a:prstGeom>
        </p:spPr>
        <p:txBody>
          <a:bodyPr spcFirstLastPara="1" wrap="square" lIns="91425" tIns="91425" rIns="91425" bIns="91425" anchor="t" anchorCtr="0">
            <a:spAutoFit/>
          </a:bodyPr>
          <a:lstStyle>
            <a:lvl1pPr marL="457200" lvl="0" indent="-292100">
              <a:spcBef>
                <a:spcPts val="0"/>
              </a:spcBef>
              <a:spcAft>
                <a:spcPts val="0"/>
              </a:spcAft>
              <a:buClr>
                <a:schemeClr val="lt1"/>
              </a:buClr>
              <a:buSzPts val="1000"/>
              <a:buFont typeface="Roboto Light"/>
              <a:buChar char="●"/>
              <a:defRPr/>
            </a:lvl1pPr>
            <a:lvl2pPr marL="914400" lvl="1" indent="-292100">
              <a:spcBef>
                <a:spcPts val="0"/>
              </a:spcBef>
              <a:spcAft>
                <a:spcPts val="0"/>
              </a:spcAft>
              <a:buClr>
                <a:schemeClr val="lt1"/>
              </a:buClr>
              <a:buSzPts val="1000"/>
              <a:buFont typeface="Roboto Light"/>
              <a:buChar char="○"/>
              <a:defRPr/>
            </a:lvl2pPr>
            <a:lvl3pPr marL="1371600" lvl="2" indent="-292100">
              <a:spcBef>
                <a:spcPts val="0"/>
              </a:spcBef>
              <a:spcAft>
                <a:spcPts val="0"/>
              </a:spcAft>
              <a:buClr>
                <a:schemeClr val="lt1"/>
              </a:buClr>
              <a:buSzPts val="1000"/>
              <a:buFont typeface="Roboto Light"/>
              <a:buChar char="■"/>
              <a:defRPr/>
            </a:lvl3pPr>
            <a:lvl4pPr marL="1828800" lvl="3" indent="-292100">
              <a:spcBef>
                <a:spcPts val="0"/>
              </a:spcBef>
              <a:spcAft>
                <a:spcPts val="0"/>
              </a:spcAft>
              <a:buClr>
                <a:schemeClr val="lt1"/>
              </a:buClr>
              <a:buSzPts val="1000"/>
              <a:buFont typeface="Roboto Light"/>
              <a:buChar char="●"/>
              <a:defRPr/>
            </a:lvl4pPr>
            <a:lvl5pPr marL="2286000" lvl="4" indent="-292100">
              <a:spcBef>
                <a:spcPts val="0"/>
              </a:spcBef>
              <a:spcAft>
                <a:spcPts val="0"/>
              </a:spcAft>
              <a:buClr>
                <a:schemeClr val="lt1"/>
              </a:buClr>
              <a:buSzPts val="1000"/>
              <a:buFont typeface="Roboto Light"/>
              <a:buChar char="○"/>
              <a:defRPr/>
            </a:lvl5pPr>
            <a:lvl6pPr marL="2743200" lvl="5" indent="-292100">
              <a:spcBef>
                <a:spcPts val="0"/>
              </a:spcBef>
              <a:spcAft>
                <a:spcPts val="0"/>
              </a:spcAft>
              <a:buClr>
                <a:schemeClr val="lt1"/>
              </a:buClr>
              <a:buSzPts val="1000"/>
              <a:buFont typeface="Roboto Light"/>
              <a:buChar char="■"/>
              <a:defRPr/>
            </a:lvl6pPr>
            <a:lvl7pPr marL="3200400" lvl="6" indent="-292100">
              <a:spcBef>
                <a:spcPts val="0"/>
              </a:spcBef>
              <a:spcAft>
                <a:spcPts val="0"/>
              </a:spcAft>
              <a:buClr>
                <a:schemeClr val="lt1"/>
              </a:buClr>
              <a:buSzPts val="1000"/>
              <a:buFont typeface="Roboto Light"/>
              <a:buChar char="●"/>
              <a:defRPr/>
            </a:lvl7pPr>
            <a:lvl8pPr marL="3657600" lvl="7" indent="-292100">
              <a:spcBef>
                <a:spcPts val="0"/>
              </a:spcBef>
              <a:spcAft>
                <a:spcPts val="0"/>
              </a:spcAft>
              <a:buClr>
                <a:schemeClr val="lt1"/>
              </a:buClr>
              <a:buSzPts val="1000"/>
              <a:buFont typeface="Roboto Light"/>
              <a:buChar char="○"/>
              <a:defRPr/>
            </a:lvl8pPr>
            <a:lvl9pPr marL="4114800" lvl="8" indent="-292100">
              <a:spcBef>
                <a:spcPts val="0"/>
              </a:spcBef>
              <a:spcAft>
                <a:spcPts val="0"/>
              </a:spcAft>
              <a:buClr>
                <a:schemeClr val="lt1"/>
              </a:buClr>
              <a:buSzPts val="1000"/>
              <a:buFont typeface="Roboto Light"/>
              <a:buChar char="■"/>
              <a:defRPr/>
            </a:lvl9pPr>
          </a:lstStyle>
          <a:p>
            <a:endParaRPr/>
          </a:p>
        </p:txBody>
      </p:sp>
      <p:sp>
        <p:nvSpPr>
          <p:cNvPr id="316" name="Google Shape;316;p34"/>
          <p:cNvSpPr txBox="1">
            <a:spLocks noGrp="1"/>
          </p:cNvSpPr>
          <p:nvPr>
            <p:ph type="subTitle" idx="3"/>
          </p:nvPr>
        </p:nvSpPr>
        <p:spPr>
          <a:xfrm>
            <a:off x="2661138" y="2031450"/>
            <a:ext cx="1733100" cy="1080600"/>
          </a:xfrm>
          <a:prstGeom prst="rect">
            <a:avLst/>
          </a:prstGeom>
        </p:spPr>
        <p:txBody>
          <a:bodyPr spcFirstLastPara="1" wrap="square" lIns="91425" tIns="91425" rIns="91425" bIns="91425" anchor="t" anchorCtr="0">
            <a:spAutoFit/>
          </a:bodyPr>
          <a:lstStyle>
            <a:lvl1pPr lvl="0">
              <a:spcBef>
                <a:spcPts val="0"/>
              </a:spcBef>
              <a:spcAft>
                <a:spcPts val="0"/>
              </a:spcAft>
              <a:buClr>
                <a:schemeClr val="lt1"/>
              </a:buClr>
              <a:buSzPts val="1000"/>
              <a:buFont typeface="Roboto Black"/>
              <a:buNone/>
              <a:defRPr/>
            </a:lvl1pPr>
            <a:lvl2pPr lvl="1">
              <a:spcBef>
                <a:spcPts val="0"/>
              </a:spcBef>
              <a:spcAft>
                <a:spcPts val="0"/>
              </a:spcAft>
              <a:buClr>
                <a:schemeClr val="lt1"/>
              </a:buClr>
              <a:buSzPts val="1400"/>
              <a:buNone/>
              <a:defRPr/>
            </a:lvl2pPr>
            <a:lvl3pPr lvl="2">
              <a:spcBef>
                <a:spcPts val="0"/>
              </a:spcBef>
              <a:spcAft>
                <a:spcPts val="0"/>
              </a:spcAft>
              <a:buClr>
                <a:schemeClr val="lt1"/>
              </a:buClr>
              <a:buSzPts val="1400"/>
              <a:buNone/>
              <a:defRPr/>
            </a:lvl3pPr>
            <a:lvl4pPr lvl="3">
              <a:spcBef>
                <a:spcPts val="0"/>
              </a:spcBef>
              <a:spcAft>
                <a:spcPts val="0"/>
              </a:spcAft>
              <a:buClr>
                <a:schemeClr val="lt1"/>
              </a:buClr>
              <a:buSzPts val="1400"/>
              <a:buNone/>
              <a:defRPr/>
            </a:lvl4pPr>
            <a:lvl5pPr lvl="4">
              <a:spcBef>
                <a:spcPts val="0"/>
              </a:spcBef>
              <a:spcAft>
                <a:spcPts val="0"/>
              </a:spcAft>
              <a:buClr>
                <a:schemeClr val="lt1"/>
              </a:buClr>
              <a:buSzPts val="1400"/>
              <a:buNone/>
              <a:defRPr/>
            </a:lvl5pPr>
            <a:lvl6pPr lvl="5">
              <a:spcBef>
                <a:spcPts val="0"/>
              </a:spcBef>
              <a:spcAft>
                <a:spcPts val="0"/>
              </a:spcAft>
              <a:buClr>
                <a:schemeClr val="lt1"/>
              </a:buClr>
              <a:buSzPts val="1400"/>
              <a:buNone/>
              <a:defRPr/>
            </a:lvl6pPr>
            <a:lvl7pPr lvl="6">
              <a:spcBef>
                <a:spcPts val="0"/>
              </a:spcBef>
              <a:spcAft>
                <a:spcPts val="0"/>
              </a:spcAft>
              <a:buClr>
                <a:schemeClr val="lt1"/>
              </a:buClr>
              <a:buSzPts val="1400"/>
              <a:buNone/>
              <a:defRPr/>
            </a:lvl7pPr>
            <a:lvl8pPr lvl="7">
              <a:spcBef>
                <a:spcPts val="0"/>
              </a:spcBef>
              <a:spcAft>
                <a:spcPts val="0"/>
              </a:spcAft>
              <a:buClr>
                <a:schemeClr val="lt1"/>
              </a:buClr>
              <a:buSzPts val="1400"/>
              <a:buNone/>
              <a:defRPr/>
            </a:lvl8pPr>
            <a:lvl9pPr lvl="8">
              <a:spcBef>
                <a:spcPts val="0"/>
              </a:spcBef>
              <a:spcAft>
                <a:spcPts val="0"/>
              </a:spcAft>
              <a:buClr>
                <a:schemeClr val="lt1"/>
              </a:buClr>
              <a:buSzPts val="1400"/>
              <a:buNone/>
              <a:defRPr/>
            </a:lvl9pPr>
          </a:lstStyle>
          <a:p>
            <a:endParaRPr/>
          </a:p>
        </p:txBody>
      </p:sp>
      <p:sp>
        <p:nvSpPr>
          <p:cNvPr id="317" name="Google Shape;317;p34"/>
          <p:cNvSpPr txBox="1">
            <a:spLocks noGrp="1"/>
          </p:cNvSpPr>
          <p:nvPr>
            <p:ph type="body" idx="4"/>
          </p:nvPr>
        </p:nvSpPr>
        <p:spPr>
          <a:xfrm>
            <a:off x="2661138" y="3285000"/>
            <a:ext cx="1733100" cy="1744200"/>
          </a:xfrm>
          <a:prstGeom prst="rect">
            <a:avLst/>
          </a:prstGeom>
        </p:spPr>
        <p:txBody>
          <a:bodyPr spcFirstLastPara="1" wrap="square" lIns="91425" tIns="91425" rIns="91425" bIns="91425" anchor="t" anchorCtr="0">
            <a:spAutoFit/>
          </a:bodyPr>
          <a:lstStyle>
            <a:lvl1pPr marL="457200" lvl="0" indent="-292100">
              <a:spcBef>
                <a:spcPts val="0"/>
              </a:spcBef>
              <a:spcAft>
                <a:spcPts val="0"/>
              </a:spcAft>
              <a:buClr>
                <a:schemeClr val="lt1"/>
              </a:buClr>
              <a:buSzPts val="1000"/>
              <a:buFont typeface="Roboto Light"/>
              <a:buChar char="●"/>
              <a:defRPr/>
            </a:lvl1pPr>
            <a:lvl2pPr marL="914400" lvl="1" indent="-292100">
              <a:spcBef>
                <a:spcPts val="0"/>
              </a:spcBef>
              <a:spcAft>
                <a:spcPts val="0"/>
              </a:spcAft>
              <a:buClr>
                <a:schemeClr val="lt1"/>
              </a:buClr>
              <a:buSzPts val="1000"/>
              <a:buFont typeface="Roboto Light"/>
              <a:buChar char="○"/>
              <a:defRPr/>
            </a:lvl2pPr>
            <a:lvl3pPr marL="1371600" lvl="2" indent="-292100">
              <a:spcBef>
                <a:spcPts val="0"/>
              </a:spcBef>
              <a:spcAft>
                <a:spcPts val="0"/>
              </a:spcAft>
              <a:buClr>
                <a:schemeClr val="lt1"/>
              </a:buClr>
              <a:buSzPts val="1000"/>
              <a:buFont typeface="Roboto Light"/>
              <a:buChar char="■"/>
              <a:defRPr/>
            </a:lvl3pPr>
            <a:lvl4pPr marL="1828800" lvl="3" indent="-292100">
              <a:spcBef>
                <a:spcPts val="0"/>
              </a:spcBef>
              <a:spcAft>
                <a:spcPts val="0"/>
              </a:spcAft>
              <a:buClr>
                <a:schemeClr val="lt1"/>
              </a:buClr>
              <a:buSzPts val="1000"/>
              <a:buFont typeface="Roboto Light"/>
              <a:buChar char="●"/>
              <a:defRPr/>
            </a:lvl4pPr>
            <a:lvl5pPr marL="2286000" lvl="4" indent="-292100">
              <a:spcBef>
                <a:spcPts val="0"/>
              </a:spcBef>
              <a:spcAft>
                <a:spcPts val="0"/>
              </a:spcAft>
              <a:buClr>
                <a:schemeClr val="lt1"/>
              </a:buClr>
              <a:buSzPts val="1000"/>
              <a:buFont typeface="Roboto Light"/>
              <a:buChar char="○"/>
              <a:defRPr/>
            </a:lvl5pPr>
            <a:lvl6pPr marL="2743200" lvl="5" indent="-292100">
              <a:spcBef>
                <a:spcPts val="0"/>
              </a:spcBef>
              <a:spcAft>
                <a:spcPts val="0"/>
              </a:spcAft>
              <a:buClr>
                <a:schemeClr val="lt1"/>
              </a:buClr>
              <a:buSzPts val="1000"/>
              <a:buFont typeface="Roboto Light"/>
              <a:buChar char="■"/>
              <a:defRPr/>
            </a:lvl6pPr>
            <a:lvl7pPr marL="3200400" lvl="6" indent="-292100">
              <a:spcBef>
                <a:spcPts val="0"/>
              </a:spcBef>
              <a:spcAft>
                <a:spcPts val="0"/>
              </a:spcAft>
              <a:buClr>
                <a:schemeClr val="lt1"/>
              </a:buClr>
              <a:buSzPts val="1000"/>
              <a:buFont typeface="Roboto Light"/>
              <a:buChar char="●"/>
              <a:defRPr/>
            </a:lvl7pPr>
            <a:lvl8pPr marL="3657600" lvl="7" indent="-292100">
              <a:spcBef>
                <a:spcPts val="0"/>
              </a:spcBef>
              <a:spcAft>
                <a:spcPts val="0"/>
              </a:spcAft>
              <a:buClr>
                <a:schemeClr val="lt1"/>
              </a:buClr>
              <a:buSzPts val="1000"/>
              <a:buFont typeface="Roboto Light"/>
              <a:buChar char="○"/>
              <a:defRPr/>
            </a:lvl8pPr>
            <a:lvl9pPr marL="4114800" lvl="8" indent="-292100">
              <a:spcBef>
                <a:spcPts val="0"/>
              </a:spcBef>
              <a:spcAft>
                <a:spcPts val="0"/>
              </a:spcAft>
              <a:buClr>
                <a:schemeClr val="lt1"/>
              </a:buClr>
              <a:buSzPts val="1000"/>
              <a:buFont typeface="Roboto Light"/>
              <a:buChar char="■"/>
              <a:defRPr/>
            </a:lvl9pPr>
          </a:lstStyle>
          <a:p>
            <a:endParaRPr/>
          </a:p>
        </p:txBody>
      </p:sp>
      <p:sp>
        <p:nvSpPr>
          <p:cNvPr id="318" name="Google Shape;318;p34"/>
          <p:cNvSpPr txBox="1">
            <a:spLocks noGrp="1"/>
          </p:cNvSpPr>
          <p:nvPr>
            <p:ph type="subTitle" idx="5"/>
          </p:nvPr>
        </p:nvSpPr>
        <p:spPr>
          <a:xfrm>
            <a:off x="4765435" y="2031450"/>
            <a:ext cx="1733100" cy="1080600"/>
          </a:xfrm>
          <a:prstGeom prst="rect">
            <a:avLst/>
          </a:prstGeom>
        </p:spPr>
        <p:txBody>
          <a:bodyPr spcFirstLastPara="1" wrap="square" lIns="91425" tIns="91425" rIns="91425" bIns="91425" anchor="t" anchorCtr="0">
            <a:spAutoFit/>
          </a:bodyPr>
          <a:lstStyle>
            <a:lvl1pPr lvl="0">
              <a:spcBef>
                <a:spcPts val="0"/>
              </a:spcBef>
              <a:spcAft>
                <a:spcPts val="0"/>
              </a:spcAft>
              <a:buClr>
                <a:schemeClr val="lt1"/>
              </a:buClr>
              <a:buSzPts val="1000"/>
              <a:buFont typeface="Roboto Black"/>
              <a:buNone/>
              <a:defRPr/>
            </a:lvl1pPr>
            <a:lvl2pPr lvl="1">
              <a:spcBef>
                <a:spcPts val="0"/>
              </a:spcBef>
              <a:spcAft>
                <a:spcPts val="0"/>
              </a:spcAft>
              <a:buClr>
                <a:schemeClr val="lt1"/>
              </a:buClr>
              <a:buSzPts val="1400"/>
              <a:buNone/>
              <a:defRPr/>
            </a:lvl2pPr>
            <a:lvl3pPr lvl="2">
              <a:spcBef>
                <a:spcPts val="0"/>
              </a:spcBef>
              <a:spcAft>
                <a:spcPts val="0"/>
              </a:spcAft>
              <a:buClr>
                <a:schemeClr val="lt1"/>
              </a:buClr>
              <a:buSzPts val="1400"/>
              <a:buNone/>
              <a:defRPr/>
            </a:lvl3pPr>
            <a:lvl4pPr lvl="3">
              <a:spcBef>
                <a:spcPts val="0"/>
              </a:spcBef>
              <a:spcAft>
                <a:spcPts val="0"/>
              </a:spcAft>
              <a:buClr>
                <a:schemeClr val="lt1"/>
              </a:buClr>
              <a:buSzPts val="1400"/>
              <a:buNone/>
              <a:defRPr/>
            </a:lvl4pPr>
            <a:lvl5pPr lvl="4">
              <a:spcBef>
                <a:spcPts val="0"/>
              </a:spcBef>
              <a:spcAft>
                <a:spcPts val="0"/>
              </a:spcAft>
              <a:buClr>
                <a:schemeClr val="lt1"/>
              </a:buClr>
              <a:buSzPts val="1400"/>
              <a:buNone/>
              <a:defRPr/>
            </a:lvl5pPr>
            <a:lvl6pPr lvl="5">
              <a:spcBef>
                <a:spcPts val="0"/>
              </a:spcBef>
              <a:spcAft>
                <a:spcPts val="0"/>
              </a:spcAft>
              <a:buClr>
                <a:schemeClr val="lt1"/>
              </a:buClr>
              <a:buSzPts val="1400"/>
              <a:buNone/>
              <a:defRPr/>
            </a:lvl6pPr>
            <a:lvl7pPr lvl="6">
              <a:spcBef>
                <a:spcPts val="0"/>
              </a:spcBef>
              <a:spcAft>
                <a:spcPts val="0"/>
              </a:spcAft>
              <a:buClr>
                <a:schemeClr val="lt1"/>
              </a:buClr>
              <a:buSzPts val="1400"/>
              <a:buNone/>
              <a:defRPr/>
            </a:lvl7pPr>
            <a:lvl8pPr lvl="7">
              <a:spcBef>
                <a:spcPts val="0"/>
              </a:spcBef>
              <a:spcAft>
                <a:spcPts val="0"/>
              </a:spcAft>
              <a:buClr>
                <a:schemeClr val="lt1"/>
              </a:buClr>
              <a:buSzPts val="1400"/>
              <a:buNone/>
              <a:defRPr/>
            </a:lvl8pPr>
            <a:lvl9pPr lvl="8">
              <a:spcBef>
                <a:spcPts val="0"/>
              </a:spcBef>
              <a:spcAft>
                <a:spcPts val="0"/>
              </a:spcAft>
              <a:buClr>
                <a:schemeClr val="lt1"/>
              </a:buClr>
              <a:buSzPts val="1400"/>
              <a:buNone/>
              <a:defRPr/>
            </a:lvl9pPr>
          </a:lstStyle>
          <a:p>
            <a:endParaRPr/>
          </a:p>
        </p:txBody>
      </p:sp>
      <p:sp>
        <p:nvSpPr>
          <p:cNvPr id="319" name="Google Shape;319;p34"/>
          <p:cNvSpPr txBox="1">
            <a:spLocks noGrp="1"/>
          </p:cNvSpPr>
          <p:nvPr>
            <p:ph type="body" idx="6"/>
          </p:nvPr>
        </p:nvSpPr>
        <p:spPr>
          <a:xfrm>
            <a:off x="4765435" y="3285000"/>
            <a:ext cx="1733100" cy="1744200"/>
          </a:xfrm>
          <a:prstGeom prst="rect">
            <a:avLst/>
          </a:prstGeom>
        </p:spPr>
        <p:txBody>
          <a:bodyPr spcFirstLastPara="1" wrap="square" lIns="91425" tIns="91425" rIns="91425" bIns="91425" anchor="t" anchorCtr="0">
            <a:spAutoFit/>
          </a:bodyPr>
          <a:lstStyle>
            <a:lvl1pPr marL="457200" lvl="0" indent="-292100">
              <a:spcBef>
                <a:spcPts val="0"/>
              </a:spcBef>
              <a:spcAft>
                <a:spcPts val="0"/>
              </a:spcAft>
              <a:buClr>
                <a:schemeClr val="lt1"/>
              </a:buClr>
              <a:buSzPts val="1000"/>
              <a:buFont typeface="Roboto Light"/>
              <a:buChar char="●"/>
              <a:defRPr/>
            </a:lvl1pPr>
            <a:lvl2pPr marL="914400" lvl="1" indent="-292100">
              <a:spcBef>
                <a:spcPts val="0"/>
              </a:spcBef>
              <a:spcAft>
                <a:spcPts val="0"/>
              </a:spcAft>
              <a:buClr>
                <a:schemeClr val="lt1"/>
              </a:buClr>
              <a:buSzPts val="1000"/>
              <a:buFont typeface="Roboto Light"/>
              <a:buChar char="○"/>
              <a:defRPr/>
            </a:lvl2pPr>
            <a:lvl3pPr marL="1371600" lvl="2" indent="-292100">
              <a:spcBef>
                <a:spcPts val="0"/>
              </a:spcBef>
              <a:spcAft>
                <a:spcPts val="0"/>
              </a:spcAft>
              <a:buClr>
                <a:schemeClr val="lt1"/>
              </a:buClr>
              <a:buSzPts val="1000"/>
              <a:buFont typeface="Roboto Light"/>
              <a:buChar char="■"/>
              <a:defRPr/>
            </a:lvl3pPr>
            <a:lvl4pPr marL="1828800" lvl="3" indent="-292100">
              <a:spcBef>
                <a:spcPts val="0"/>
              </a:spcBef>
              <a:spcAft>
                <a:spcPts val="0"/>
              </a:spcAft>
              <a:buClr>
                <a:schemeClr val="lt1"/>
              </a:buClr>
              <a:buSzPts val="1000"/>
              <a:buFont typeface="Roboto Light"/>
              <a:buChar char="●"/>
              <a:defRPr/>
            </a:lvl4pPr>
            <a:lvl5pPr marL="2286000" lvl="4" indent="-292100">
              <a:spcBef>
                <a:spcPts val="0"/>
              </a:spcBef>
              <a:spcAft>
                <a:spcPts val="0"/>
              </a:spcAft>
              <a:buClr>
                <a:schemeClr val="lt1"/>
              </a:buClr>
              <a:buSzPts val="1000"/>
              <a:buFont typeface="Roboto Light"/>
              <a:buChar char="○"/>
              <a:defRPr/>
            </a:lvl5pPr>
            <a:lvl6pPr marL="2743200" lvl="5" indent="-292100">
              <a:spcBef>
                <a:spcPts val="0"/>
              </a:spcBef>
              <a:spcAft>
                <a:spcPts val="0"/>
              </a:spcAft>
              <a:buClr>
                <a:schemeClr val="lt1"/>
              </a:buClr>
              <a:buSzPts val="1000"/>
              <a:buFont typeface="Roboto Light"/>
              <a:buChar char="■"/>
              <a:defRPr/>
            </a:lvl6pPr>
            <a:lvl7pPr marL="3200400" lvl="6" indent="-292100">
              <a:spcBef>
                <a:spcPts val="0"/>
              </a:spcBef>
              <a:spcAft>
                <a:spcPts val="0"/>
              </a:spcAft>
              <a:buClr>
                <a:schemeClr val="lt1"/>
              </a:buClr>
              <a:buSzPts val="1000"/>
              <a:buFont typeface="Roboto Light"/>
              <a:buChar char="●"/>
              <a:defRPr/>
            </a:lvl7pPr>
            <a:lvl8pPr marL="3657600" lvl="7" indent="-292100">
              <a:spcBef>
                <a:spcPts val="0"/>
              </a:spcBef>
              <a:spcAft>
                <a:spcPts val="0"/>
              </a:spcAft>
              <a:buClr>
                <a:schemeClr val="lt1"/>
              </a:buClr>
              <a:buSzPts val="1000"/>
              <a:buFont typeface="Roboto Light"/>
              <a:buChar char="○"/>
              <a:defRPr/>
            </a:lvl8pPr>
            <a:lvl9pPr marL="4114800" lvl="8" indent="-292100">
              <a:spcBef>
                <a:spcPts val="0"/>
              </a:spcBef>
              <a:spcAft>
                <a:spcPts val="0"/>
              </a:spcAft>
              <a:buClr>
                <a:schemeClr val="lt1"/>
              </a:buClr>
              <a:buSzPts val="1000"/>
              <a:buFont typeface="Roboto Light"/>
              <a:buChar char="■"/>
              <a:defRPr/>
            </a:lvl9pPr>
          </a:lstStyle>
          <a:p>
            <a:endParaRPr/>
          </a:p>
        </p:txBody>
      </p:sp>
      <p:sp>
        <p:nvSpPr>
          <p:cNvPr id="320" name="Google Shape;320;p34"/>
          <p:cNvSpPr txBox="1">
            <a:spLocks noGrp="1"/>
          </p:cNvSpPr>
          <p:nvPr>
            <p:ph type="subTitle" idx="7"/>
          </p:nvPr>
        </p:nvSpPr>
        <p:spPr>
          <a:xfrm>
            <a:off x="6869735" y="2031450"/>
            <a:ext cx="1733100" cy="1080600"/>
          </a:xfrm>
          <a:prstGeom prst="rect">
            <a:avLst/>
          </a:prstGeom>
        </p:spPr>
        <p:txBody>
          <a:bodyPr spcFirstLastPara="1" wrap="square" lIns="91425" tIns="91425" rIns="91425" bIns="91425" anchor="t" anchorCtr="0">
            <a:spAutoFit/>
          </a:bodyPr>
          <a:lstStyle>
            <a:lvl1pPr lvl="0">
              <a:spcBef>
                <a:spcPts val="0"/>
              </a:spcBef>
              <a:spcAft>
                <a:spcPts val="0"/>
              </a:spcAft>
              <a:buClr>
                <a:schemeClr val="lt1"/>
              </a:buClr>
              <a:buSzPts val="1000"/>
              <a:buFont typeface="Roboto Black"/>
              <a:buNone/>
              <a:defRPr/>
            </a:lvl1pPr>
            <a:lvl2pPr lvl="1">
              <a:spcBef>
                <a:spcPts val="0"/>
              </a:spcBef>
              <a:spcAft>
                <a:spcPts val="0"/>
              </a:spcAft>
              <a:buClr>
                <a:schemeClr val="lt1"/>
              </a:buClr>
              <a:buSzPts val="1400"/>
              <a:buNone/>
              <a:defRPr/>
            </a:lvl2pPr>
            <a:lvl3pPr lvl="2">
              <a:spcBef>
                <a:spcPts val="0"/>
              </a:spcBef>
              <a:spcAft>
                <a:spcPts val="0"/>
              </a:spcAft>
              <a:buClr>
                <a:schemeClr val="lt1"/>
              </a:buClr>
              <a:buSzPts val="1400"/>
              <a:buNone/>
              <a:defRPr/>
            </a:lvl3pPr>
            <a:lvl4pPr lvl="3">
              <a:spcBef>
                <a:spcPts val="0"/>
              </a:spcBef>
              <a:spcAft>
                <a:spcPts val="0"/>
              </a:spcAft>
              <a:buClr>
                <a:schemeClr val="lt1"/>
              </a:buClr>
              <a:buSzPts val="1400"/>
              <a:buNone/>
              <a:defRPr/>
            </a:lvl4pPr>
            <a:lvl5pPr lvl="4">
              <a:spcBef>
                <a:spcPts val="0"/>
              </a:spcBef>
              <a:spcAft>
                <a:spcPts val="0"/>
              </a:spcAft>
              <a:buClr>
                <a:schemeClr val="lt1"/>
              </a:buClr>
              <a:buSzPts val="1400"/>
              <a:buNone/>
              <a:defRPr/>
            </a:lvl5pPr>
            <a:lvl6pPr lvl="5">
              <a:spcBef>
                <a:spcPts val="0"/>
              </a:spcBef>
              <a:spcAft>
                <a:spcPts val="0"/>
              </a:spcAft>
              <a:buClr>
                <a:schemeClr val="lt1"/>
              </a:buClr>
              <a:buSzPts val="1400"/>
              <a:buNone/>
              <a:defRPr/>
            </a:lvl6pPr>
            <a:lvl7pPr lvl="6">
              <a:spcBef>
                <a:spcPts val="0"/>
              </a:spcBef>
              <a:spcAft>
                <a:spcPts val="0"/>
              </a:spcAft>
              <a:buClr>
                <a:schemeClr val="lt1"/>
              </a:buClr>
              <a:buSzPts val="1400"/>
              <a:buNone/>
              <a:defRPr/>
            </a:lvl7pPr>
            <a:lvl8pPr lvl="7">
              <a:spcBef>
                <a:spcPts val="0"/>
              </a:spcBef>
              <a:spcAft>
                <a:spcPts val="0"/>
              </a:spcAft>
              <a:buClr>
                <a:schemeClr val="lt1"/>
              </a:buClr>
              <a:buSzPts val="1400"/>
              <a:buNone/>
              <a:defRPr/>
            </a:lvl8pPr>
            <a:lvl9pPr lvl="8">
              <a:spcBef>
                <a:spcPts val="0"/>
              </a:spcBef>
              <a:spcAft>
                <a:spcPts val="0"/>
              </a:spcAft>
              <a:buClr>
                <a:schemeClr val="lt1"/>
              </a:buClr>
              <a:buSzPts val="1400"/>
              <a:buNone/>
              <a:defRPr/>
            </a:lvl9pPr>
          </a:lstStyle>
          <a:p>
            <a:endParaRPr/>
          </a:p>
        </p:txBody>
      </p:sp>
      <p:sp>
        <p:nvSpPr>
          <p:cNvPr id="321" name="Google Shape;321;p34"/>
          <p:cNvSpPr txBox="1">
            <a:spLocks noGrp="1"/>
          </p:cNvSpPr>
          <p:nvPr>
            <p:ph type="body" idx="8"/>
          </p:nvPr>
        </p:nvSpPr>
        <p:spPr>
          <a:xfrm>
            <a:off x="6869735" y="3285000"/>
            <a:ext cx="1733100" cy="1744200"/>
          </a:xfrm>
          <a:prstGeom prst="rect">
            <a:avLst/>
          </a:prstGeom>
        </p:spPr>
        <p:txBody>
          <a:bodyPr spcFirstLastPara="1" wrap="square" lIns="91425" tIns="91425" rIns="91425" bIns="91425" anchor="t" anchorCtr="0">
            <a:spAutoFit/>
          </a:bodyPr>
          <a:lstStyle>
            <a:lvl1pPr marL="457200" lvl="0" indent="-292100">
              <a:spcBef>
                <a:spcPts val="0"/>
              </a:spcBef>
              <a:spcAft>
                <a:spcPts val="0"/>
              </a:spcAft>
              <a:buClr>
                <a:schemeClr val="lt1"/>
              </a:buClr>
              <a:buSzPts val="1000"/>
              <a:buFont typeface="Roboto Light"/>
              <a:buChar char="●"/>
              <a:defRPr/>
            </a:lvl1pPr>
            <a:lvl2pPr marL="914400" lvl="1" indent="-292100">
              <a:spcBef>
                <a:spcPts val="0"/>
              </a:spcBef>
              <a:spcAft>
                <a:spcPts val="0"/>
              </a:spcAft>
              <a:buClr>
                <a:schemeClr val="lt1"/>
              </a:buClr>
              <a:buSzPts val="1000"/>
              <a:buFont typeface="Roboto Light"/>
              <a:buChar char="○"/>
              <a:defRPr/>
            </a:lvl2pPr>
            <a:lvl3pPr marL="1371600" lvl="2" indent="-292100">
              <a:spcBef>
                <a:spcPts val="0"/>
              </a:spcBef>
              <a:spcAft>
                <a:spcPts val="0"/>
              </a:spcAft>
              <a:buClr>
                <a:schemeClr val="lt1"/>
              </a:buClr>
              <a:buSzPts val="1000"/>
              <a:buFont typeface="Roboto Light"/>
              <a:buChar char="■"/>
              <a:defRPr/>
            </a:lvl3pPr>
            <a:lvl4pPr marL="1828800" lvl="3" indent="-292100">
              <a:spcBef>
                <a:spcPts val="0"/>
              </a:spcBef>
              <a:spcAft>
                <a:spcPts val="0"/>
              </a:spcAft>
              <a:buClr>
                <a:schemeClr val="lt1"/>
              </a:buClr>
              <a:buSzPts val="1000"/>
              <a:buFont typeface="Roboto Light"/>
              <a:buChar char="●"/>
              <a:defRPr/>
            </a:lvl4pPr>
            <a:lvl5pPr marL="2286000" lvl="4" indent="-292100">
              <a:spcBef>
                <a:spcPts val="0"/>
              </a:spcBef>
              <a:spcAft>
                <a:spcPts val="0"/>
              </a:spcAft>
              <a:buClr>
                <a:schemeClr val="lt1"/>
              </a:buClr>
              <a:buSzPts val="1000"/>
              <a:buFont typeface="Roboto Light"/>
              <a:buChar char="○"/>
              <a:defRPr/>
            </a:lvl5pPr>
            <a:lvl6pPr marL="2743200" lvl="5" indent="-292100">
              <a:spcBef>
                <a:spcPts val="0"/>
              </a:spcBef>
              <a:spcAft>
                <a:spcPts val="0"/>
              </a:spcAft>
              <a:buClr>
                <a:schemeClr val="lt1"/>
              </a:buClr>
              <a:buSzPts val="1000"/>
              <a:buFont typeface="Roboto Light"/>
              <a:buChar char="■"/>
              <a:defRPr/>
            </a:lvl6pPr>
            <a:lvl7pPr marL="3200400" lvl="6" indent="-292100">
              <a:spcBef>
                <a:spcPts val="0"/>
              </a:spcBef>
              <a:spcAft>
                <a:spcPts val="0"/>
              </a:spcAft>
              <a:buClr>
                <a:schemeClr val="lt1"/>
              </a:buClr>
              <a:buSzPts val="1000"/>
              <a:buFont typeface="Roboto Light"/>
              <a:buChar char="●"/>
              <a:defRPr/>
            </a:lvl7pPr>
            <a:lvl8pPr marL="3657600" lvl="7" indent="-292100">
              <a:spcBef>
                <a:spcPts val="0"/>
              </a:spcBef>
              <a:spcAft>
                <a:spcPts val="0"/>
              </a:spcAft>
              <a:buClr>
                <a:schemeClr val="lt1"/>
              </a:buClr>
              <a:buSzPts val="1000"/>
              <a:buFont typeface="Roboto Light"/>
              <a:buChar char="○"/>
              <a:defRPr/>
            </a:lvl8pPr>
            <a:lvl9pPr marL="4114800" lvl="8" indent="-292100">
              <a:spcBef>
                <a:spcPts val="0"/>
              </a:spcBef>
              <a:spcAft>
                <a:spcPts val="0"/>
              </a:spcAft>
              <a:buClr>
                <a:schemeClr val="lt1"/>
              </a:buClr>
              <a:buSzPts val="1000"/>
              <a:buFont typeface="Roboto Light"/>
              <a:buChar char="■"/>
              <a:defRPr/>
            </a:lvl9pPr>
          </a:lstStyle>
          <a:p>
            <a:endParaRPr/>
          </a:p>
        </p:txBody>
      </p:sp>
    </p:spTree>
  </p:cSld>
  <p:clrMapOvr>
    <a:masterClrMapping/>
  </p:clrMapOvr>
  <p:extLst>
    <p:ext uri="{DCECCB84-F9BA-43D5-87BE-67443E8EF086}">
      <p15:sldGuideLst xmlns:p15="http://schemas.microsoft.com/office/powerpoint/2012/main">
        <p15:guide id="1" pos="72">
          <p15:clr>
            <a:srgbClr val="E46962"/>
          </p15:clr>
        </p15:guide>
        <p15:guide id="2" orient="horz" pos="72">
          <p15:clr>
            <a:srgbClr val="E46962"/>
          </p15:clr>
        </p15:guide>
        <p15:guide id="3" orient="horz" pos="3168">
          <p15:clr>
            <a:srgbClr val="E46962"/>
          </p15:clr>
        </p15:guide>
        <p15:guide id="4" pos="4637">
          <p15:clr>
            <a:srgbClr val="E46962"/>
          </p15:clr>
        </p15:guide>
        <p15:guide id="5" pos="4801">
          <p15:clr>
            <a:srgbClr val="E46962"/>
          </p15:clr>
        </p15:guide>
        <p15:guide id="6" pos="4965">
          <p15:clr>
            <a:srgbClr val="E46962"/>
          </p15:clr>
        </p15:guide>
        <p15:guide id="7" pos="5135">
          <p15:clr>
            <a:srgbClr val="E46962"/>
          </p15:clr>
        </p15:guide>
        <p15:guide id="8" pos="5291">
          <p15:clr>
            <a:srgbClr val="E46962"/>
          </p15:clr>
        </p15:guide>
        <p15:guide id="9" pos="5457">
          <p15:clr>
            <a:srgbClr val="E46962"/>
          </p15:clr>
        </p15:guide>
        <p15:guide id="10" pos="5606">
          <p15:clr>
            <a:srgbClr val="E46962"/>
          </p15:clr>
        </p15:guide>
        <p15:guide id="11" pos="328">
          <p15:clr>
            <a:srgbClr val="E46962"/>
          </p15:clr>
        </p15:guide>
        <p15:guide id="12" pos="492">
          <p15:clr>
            <a:srgbClr val="E46962"/>
          </p15:clr>
        </p15:guide>
        <p15:guide id="13" pos="656">
          <p15:clr>
            <a:srgbClr val="E46962"/>
          </p15:clr>
        </p15:guide>
        <p15:guide id="14" pos="812">
          <p15:clr>
            <a:srgbClr val="E46962"/>
          </p15:clr>
        </p15:guide>
        <p15:guide id="15" pos="985">
          <p15:clr>
            <a:srgbClr val="E46962"/>
          </p15:clr>
        </p15:guide>
        <p15:guide id="16" pos="1552">
          <p15:clr>
            <a:srgbClr val="E46962"/>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and image">
  <p:cSld name="CUSTOM_1_1_1_1_1_1_1_1_2_1_1">
    <p:spTree>
      <p:nvGrpSpPr>
        <p:cNvPr id="1" name="Shape 322"/>
        <p:cNvGrpSpPr/>
        <p:nvPr/>
      </p:nvGrpSpPr>
      <p:grpSpPr>
        <a:xfrm>
          <a:off x="0" y="0"/>
          <a:ext cx="0" cy="0"/>
          <a:chOff x="0" y="0"/>
          <a:chExt cx="0" cy="0"/>
        </a:xfrm>
      </p:grpSpPr>
      <p:sp>
        <p:nvSpPr>
          <p:cNvPr id="323" name="Google Shape;323;p35"/>
          <p:cNvSpPr txBox="1">
            <a:spLocks noGrp="1"/>
          </p:cNvSpPr>
          <p:nvPr>
            <p:ph type="title"/>
          </p:nvPr>
        </p:nvSpPr>
        <p:spPr>
          <a:xfrm>
            <a:off x="118125" y="0"/>
            <a:ext cx="8889900" cy="1858500"/>
          </a:xfrm>
          <a:prstGeom prst="rect">
            <a:avLst/>
          </a:prstGeom>
        </p:spPr>
        <p:txBody>
          <a:bodyPr spcFirstLastPara="1" wrap="square" lIns="91425" tIns="91425" rIns="91425" bIns="91425" anchor="t" anchorCtr="0">
            <a:spAutoFit/>
          </a:bodyPr>
          <a:lstStyle>
            <a:lvl1pPr lvl="0">
              <a:spcBef>
                <a:spcPts val="0"/>
              </a:spcBef>
              <a:spcAft>
                <a:spcPts val="0"/>
              </a:spcAft>
              <a:buClr>
                <a:schemeClr val="lt1"/>
              </a:buClr>
              <a:buSzPts val="8000"/>
              <a:buFont typeface="Roboto Black"/>
              <a:buNone/>
              <a:defRPr/>
            </a:lvl1pPr>
            <a:lvl2pPr lvl="1">
              <a:spcBef>
                <a:spcPts val="0"/>
              </a:spcBef>
              <a:spcAft>
                <a:spcPts val="0"/>
              </a:spcAft>
              <a:buClr>
                <a:schemeClr val="lt1"/>
              </a:buClr>
              <a:buSzPts val="1400"/>
              <a:buNone/>
              <a:defRPr/>
            </a:lvl2pPr>
            <a:lvl3pPr lvl="2">
              <a:spcBef>
                <a:spcPts val="0"/>
              </a:spcBef>
              <a:spcAft>
                <a:spcPts val="0"/>
              </a:spcAft>
              <a:buClr>
                <a:schemeClr val="lt1"/>
              </a:buClr>
              <a:buSzPts val="1400"/>
              <a:buNone/>
              <a:defRPr/>
            </a:lvl3pPr>
            <a:lvl4pPr lvl="3">
              <a:spcBef>
                <a:spcPts val="0"/>
              </a:spcBef>
              <a:spcAft>
                <a:spcPts val="0"/>
              </a:spcAft>
              <a:buClr>
                <a:schemeClr val="lt1"/>
              </a:buClr>
              <a:buSzPts val="1400"/>
              <a:buNone/>
              <a:defRPr/>
            </a:lvl4pPr>
            <a:lvl5pPr lvl="4">
              <a:spcBef>
                <a:spcPts val="0"/>
              </a:spcBef>
              <a:spcAft>
                <a:spcPts val="0"/>
              </a:spcAft>
              <a:buClr>
                <a:schemeClr val="lt1"/>
              </a:buClr>
              <a:buSzPts val="1400"/>
              <a:buNone/>
              <a:defRPr/>
            </a:lvl5pPr>
            <a:lvl6pPr lvl="5">
              <a:spcBef>
                <a:spcPts val="0"/>
              </a:spcBef>
              <a:spcAft>
                <a:spcPts val="0"/>
              </a:spcAft>
              <a:buClr>
                <a:schemeClr val="lt1"/>
              </a:buClr>
              <a:buSzPts val="1400"/>
              <a:buNone/>
              <a:defRPr/>
            </a:lvl6pPr>
            <a:lvl7pPr lvl="6">
              <a:spcBef>
                <a:spcPts val="0"/>
              </a:spcBef>
              <a:spcAft>
                <a:spcPts val="0"/>
              </a:spcAft>
              <a:buClr>
                <a:schemeClr val="lt1"/>
              </a:buClr>
              <a:buSzPts val="1400"/>
              <a:buNone/>
              <a:defRPr/>
            </a:lvl7pPr>
            <a:lvl8pPr lvl="7">
              <a:spcBef>
                <a:spcPts val="0"/>
              </a:spcBef>
              <a:spcAft>
                <a:spcPts val="0"/>
              </a:spcAft>
              <a:buClr>
                <a:schemeClr val="lt1"/>
              </a:buClr>
              <a:buSzPts val="1400"/>
              <a:buNone/>
              <a:defRPr/>
            </a:lvl8pPr>
            <a:lvl9pPr lvl="8">
              <a:spcBef>
                <a:spcPts val="0"/>
              </a:spcBef>
              <a:spcAft>
                <a:spcPts val="0"/>
              </a:spcAft>
              <a:buClr>
                <a:schemeClr val="lt1"/>
              </a:buClr>
              <a:buSzPts val="1400"/>
              <a:buNone/>
              <a:defRPr/>
            </a:lvl9pPr>
          </a:lstStyle>
          <a:p>
            <a:endParaRPr/>
          </a:p>
        </p:txBody>
      </p:sp>
      <p:sp>
        <p:nvSpPr>
          <p:cNvPr id="324" name="Google Shape;324;p35"/>
          <p:cNvSpPr>
            <a:spLocks noGrp="1"/>
          </p:cNvSpPr>
          <p:nvPr>
            <p:ph type="pic" idx="2"/>
          </p:nvPr>
        </p:nvSpPr>
        <p:spPr>
          <a:xfrm>
            <a:off x="118075" y="1318850"/>
            <a:ext cx="8889900" cy="3710400"/>
          </a:xfrm>
          <a:prstGeom prst="roundRect">
            <a:avLst>
              <a:gd name="adj" fmla="val 4077"/>
            </a:avLst>
          </a:prstGeom>
          <a:noFill/>
          <a:ln>
            <a:noFill/>
          </a:ln>
        </p:spPr>
      </p:sp>
    </p:spTree>
  </p:cSld>
  <p:clrMapOvr>
    <a:masterClrMapping/>
  </p:clrMapOvr>
  <p:extLst>
    <p:ext uri="{DCECCB84-F9BA-43D5-87BE-67443E8EF086}">
      <p15:sldGuideLst xmlns:p15="http://schemas.microsoft.com/office/powerpoint/2012/main">
        <p15:guide id="1" pos="72">
          <p15:clr>
            <a:srgbClr val="E46962"/>
          </p15:clr>
        </p15:guide>
        <p15:guide id="2" orient="horz" pos="72">
          <p15:clr>
            <a:srgbClr val="E46962"/>
          </p15:clr>
        </p15:guide>
        <p15:guide id="3" orient="horz" pos="3168">
          <p15:clr>
            <a:srgbClr val="E46962"/>
          </p15:clr>
        </p15:guide>
        <p15:guide id="4" pos="4637">
          <p15:clr>
            <a:srgbClr val="E46962"/>
          </p15:clr>
        </p15:guide>
        <p15:guide id="5" pos="4801">
          <p15:clr>
            <a:srgbClr val="E46962"/>
          </p15:clr>
        </p15:guide>
        <p15:guide id="6" pos="4965">
          <p15:clr>
            <a:srgbClr val="E46962"/>
          </p15:clr>
        </p15:guide>
        <p15:guide id="7" pos="5135">
          <p15:clr>
            <a:srgbClr val="E46962"/>
          </p15:clr>
        </p15:guide>
        <p15:guide id="8" pos="5291">
          <p15:clr>
            <a:srgbClr val="E46962"/>
          </p15:clr>
        </p15:guide>
        <p15:guide id="9" pos="5457">
          <p15:clr>
            <a:srgbClr val="E46962"/>
          </p15:clr>
        </p15:guide>
        <p15:guide id="10" pos="5606">
          <p15:clr>
            <a:srgbClr val="E46962"/>
          </p15:clr>
        </p15:guide>
        <p15:guide id="11" pos="328">
          <p15:clr>
            <a:srgbClr val="E46962"/>
          </p15:clr>
        </p15:guide>
        <p15:guide id="12" pos="492">
          <p15:clr>
            <a:srgbClr val="E46962"/>
          </p15:clr>
        </p15:guide>
        <p15:guide id="13" pos="656">
          <p15:clr>
            <a:srgbClr val="E46962"/>
          </p15:clr>
        </p15:guide>
        <p15:guide id="14" pos="812">
          <p15:clr>
            <a:srgbClr val="E46962"/>
          </p15:clr>
        </p15:guide>
        <p15:guide id="15" pos="985">
          <p15:clr>
            <a:srgbClr val="E46962"/>
          </p15:clr>
        </p15:guide>
        <p15:guide id="16" pos="1552">
          <p15:clr>
            <a:srgbClr val="E46962"/>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wo storyboards">
  <p:cSld name="CUSTOM_1_2_3">
    <p:spTree>
      <p:nvGrpSpPr>
        <p:cNvPr id="1" name="Shape 325"/>
        <p:cNvGrpSpPr/>
        <p:nvPr/>
      </p:nvGrpSpPr>
      <p:grpSpPr>
        <a:xfrm>
          <a:off x="0" y="0"/>
          <a:ext cx="0" cy="0"/>
          <a:chOff x="0" y="0"/>
          <a:chExt cx="0" cy="0"/>
        </a:xfrm>
      </p:grpSpPr>
      <p:sp>
        <p:nvSpPr>
          <p:cNvPr id="326" name="Google Shape;326;p36"/>
          <p:cNvSpPr txBox="1">
            <a:spLocks noGrp="1"/>
          </p:cNvSpPr>
          <p:nvPr>
            <p:ph type="title"/>
          </p:nvPr>
        </p:nvSpPr>
        <p:spPr>
          <a:xfrm>
            <a:off x="118125" y="0"/>
            <a:ext cx="8889900" cy="1858500"/>
          </a:xfrm>
          <a:prstGeom prst="rect">
            <a:avLst/>
          </a:prstGeom>
        </p:spPr>
        <p:txBody>
          <a:bodyPr spcFirstLastPara="1" wrap="square" lIns="91425" tIns="91425" rIns="91425" bIns="91425" anchor="t" anchorCtr="0">
            <a:spAutoFit/>
          </a:bodyPr>
          <a:lstStyle>
            <a:lvl1pPr lvl="0">
              <a:spcBef>
                <a:spcPts val="0"/>
              </a:spcBef>
              <a:spcAft>
                <a:spcPts val="0"/>
              </a:spcAft>
              <a:buClr>
                <a:schemeClr val="lt1"/>
              </a:buClr>
              <a:buSzPts val="8000"/>
              <a:buFont typeface="Roboto Black"/>
              <a:buNone/>
              <a:defRPr/>
            </a:lvl1pPr>
            <a:lvl2pPr lvl="1">
              <a:spcBef>
                <a:spcPts val="0"/>
              </a:spcBef>
              <a:spcAft>
                <a:spcPts val="0"/>
              </a:spcAft>
              <a:buClr>
                <a:schemeClr val="lt1"/>
              </a:buClr>
              <a:buSzPts val="1400"/>
              <a:buNone/>
              <a:defRPr/>
            </a:lvl2pPr>
            <a:lvl3pPr lvl="2">
              <a:spcBef>
                <a:spcPts val="0"/>
              </a:spcBef>
              <a:spcAft>
                <a:spcPts val="0"/>
              </a:spcAft>
              <a:buClr>
                <a:schemeClr val="lt1"/>
              </a:buClr>
              <a:buSzPts val="1400"/>
              <a:buNone/>
              <a:defRPr/>
            </a:lvl3pPr>
            <a:lvl4pPr lvl="3">
              <a:spcBef>
                <a:spcPts val="0"/>
              </a:spcBef>
              <a:spcAft>
                <a:spcPts val="0"/>
              </a:spcAft>
              <a:buClr>
                <a:schemeClr val="lt1"/>
              </a:buClr>
              <a:buSzPts val="1400"/>
              <a:buNone/>
              <a:defRPr/>
            </a:lvl4pPr>
            <a:lvl5pPr lvl="4">
              <a:spcBef>
                <a:spcPts val="0"/>
              </a:spcBef>
              <a:spcAft>
                <a:spcPts val="0"/>
              </a:spcAft>
              <a:buClr>
                <a:schemeClr val="lt1"/>
              </a:buClr>
              <a:buSzPts val="1400"/>
              <a:buNone/>
              <a:defRPr/>
            </a:lvl5pPr>
            <a:lvl6pPr lvl="5">
              <a:spcBef>
                <a:spcPts val="0"/>
              </a:spcBef>
              <a:spcAft>
                <a:spcPts val="0"/>
              </a:spcAft>
              <a:buClr>
                <a:schemeClr val="lt1"/>
              </a:buClr>
              <a:buSzPts val="1400"/>
              <a:buNone/>
              <a:defRPr/>
            </a:lvl6pPr>
            <a:lvl7pPr lvl="6">
              <a:spcBef>
                <a:spcPts val="0"/>
              </a:spcBef>
              <a:spcAft>
                <a:spcPts val="0"/>
              </a:spcAft>
              <a:buClr>
                <a:schemeClr val="lt1"/>
              </a:buClr>
              <a:buSzPts val="1400"/>
              <a:buNone/>
              <a:defRPr/>
            </a:lvl7pPr>
            <a:lvl8pPr lvl="7">
              <a:spcBef>
                <a:spcPts val="0"/>
              </a:spcBef>
              <a:spcAft>
                <a:spcPts val="0"/>
              </a:spcAft>
              <a:buClr>
                <a:schemeClr val="lt1"/>
              </a:buClr>
              <a:buSzPts val="1400"/>
              <a:buNone/>
              <a:defRPr/>
            </a:lvl8pPr>
            <a:lvl9pPr lvl="8">
              <a:spcBef>
                <a:spcPts val="0"/>
              </a:spcBef>
              <a:spcAft>
                <a:spcPts val="0"/>
              </a:spcAft>
              <a:buClr>
                <a:schemeClr val="lt1"/>
              </a:buClr>
              <a:buSzPts val="1400"/>
              <a:buNone/>
              <a:defRPr/>
            </a:lvl9pPr>
          </a:lstStyle>
          <a:p>
            <a:endParaRPr/>
          </a:p>
        </p:txBody>
      </p:sp>
      <p:sp>
        <p:nvSpPr>
          <p:cNvPr id="327" name="Google Shape;327;p36"/>
          <p:cNvSpPr txBox="1">
            <a:spLocks noGrp="1"/>
          </p:cNvSpPr>
          <p:nvPr>
            <p:ph type="subTitle" idx="1"/>
          </p:nvPr>
        </p:nvSpPr>
        <p:spPr>
          <a:xfrm>
            <a:off x="158263" y="2008900"/>
            <a:ext cx="4317000" cy="1080600"/>
          </a:xfrm>
          <a:prstGeom prst="rect">
            <a:avLst/>
          </a:prstGeom>
        </p:spPr>
        <p:txBody>
          <a:bodyPr spcFirstLastPara="1" wrap="square" lIns="91425" tIns="91425" rIns="91425" bIns="91425" anchor="t" anchorCtr="0">
            <a:spAutoFit/>
          </a:bodyPr>
          <a:lstStyle>
            <a:lvl1pPr lvl="0">
              <a:spcBef>
                <a:spcPts val="0"/>
              </a:spcBef>
              <a:spcAft>
                <a:spcPts val="0"/>
              </a:spcAft>
              <a:buClr>
                <a:schemeClr val="lt1"/>
              </a:buClr>
              <a:buSzPts val="1000"/>
              <a:buFont typeface="Roboto Black"/>
              <a:buNone/>
              <a:defRPr/>
            </a:lvl1pPr>
            <a:lvl2pPr lvl="1">
              <a:spcBef>
                <a:spcPts val="0"/>
              </a:spcBef>
              <a:spcAft>
                <a:spcPts val="0"/>
              </a:spcAft>
              <a:buClr>
                <a:schemeClr val="lt1"/>
              </a:buClr>
              <a:buSzPts val="1400"/>
              <a:buNone/>
              <a:defRPr/>
            </a:lvl2pPr>
            <a:lvl3pPr lvl="2">
              <a:spcBef>
                <a:spcPts val="0"/>
              </a:spcBef>
              <a:spcAft>
                <a:spcPts val="0"/>
              </a:spcAft>
              <a:buClr>
                <a:schemeClr val="lt1"/>
              </a:buClr>
              <a:buSzPts val="1400"/>
              <a:buNone/>
              <a:defRPr/>
            </a:lvl3pPr>
            <a:lvl4pPr lvl="3">
              <a:spcBef>
                <a:spcPts val="0"/>
              </a:spcBef>
              <a:spcAft>
                <a:spcPts val="0"/>
              </a:spcAft>
              <a:buClr>
                <a:schemeClr val="lt1"/>
              </a:buClr>
              <a:buSzPts val="1400"/>
              <a:buNone/>
              <a:defRPr/>
            </a:lvl4pPr>
            <a:lvl5pPr lvl="4">
              <a:spcBef>
                <a:spcPts val="0"/>
              </a:spcBef>
              <a:spcAft>
                <a:spcPts val="0"/>
              </a:spcAft>
              <a:buClr>
                <a:schemeClr val="lt1"/>
              </a:buClr>
              <a:buSzPts val="1400"/>
              <a:buNone/>
              <a:defRPr/>
            </a:lvl5pPr>
            <a:lvl6pPr lvl="5">
              <a:spcBef>
                <a:spcPts val="0"/>
              </a:spcBef>
              <a:spcAft>
                <a:spcPts val="0"/>
              </a:spcAft>
              <a:buClr>
                <a:schemeClr val="lt1"/>
              </a:buClr>
              <a:buSzPts val="1400"/>
              <a:buNone/>
              <a:defRPr/>
            </a:lvl6pPr>
            <a:lvl7pPr lvl="6">
              <a:spcBef>
                <a:spcPts val="0"/>
              </a:spcBef>
              <a:spcAft>
                <a:spcPts val="0"/>
              </a:spcAft>
              <a:buClr>
                <a:schemeClr val="lt1"/>
              </a:buClr>
              <a:buSzPts val="1400"/>
              <a:buNone/>
              <a:defRPr/>
            </a:lvl7pPr>
            <a:lvl8pPr lvl="7">
              <a:spcBef>
                <a:spcPts val="0"/>
              </a:spcBef>
              <a:spcAft>
                <a:spcPts val="0"/>
              </a:spcAft>
              <a:buClr>
                <a:schemeClr val="lt1"/>
              </a:buClr>
              <a:buSzPts val="1400"/>
              <a:buNone/>
              <a:defRPr/>
            </a:lvl8pPr>
            <a:lvl9pPr lvl="8">
              <a:spcBef>
                <a:spcPts val="0"/>
              </a:spcBef>
              <a:spcAft>
                <a:spcPts val="0"/>
              </a:spcAft>
              <a:buClr>
                <a:schemeClr val="lt1"/>
              </a:buClr>
              <a:buSzPts val="1400"/>
              <a:buNone/>
              <a:defRPr/>
            </a:lvl9pPr>
          </a:lstStyle>
          <a:p>
            <a:endParaRPr/>
          </a:p>
        </p:txBody>
      </p:sp>
      <p:sp>
        <p:nvSpPr>
          <p:cNvPr id="328" name="Google Shape;328;p36"/>
          <p:cNvSpPr txBox="1">
            <a:spLocks noGrp="1"/>
          </p:cNvSpPr>
          <p:nvPr>
            <p:ph type="body" idx="2"/>
          </p:nvPr>
        </p:nvSpPr>
        <p:spPr>
          <a:xfrm>
            <a:off x="158275" y="2392475"/>
            <a:ext cx="4317000" cy="424500"/>
          </a:xfrm>
          <a:prstGeom prst="rect">
            <a:avLst/>
          </a:prstGeom>
        </p:spPr>
        <p:txBody>
          <a:bodyPr spcFirstLastPara="1" wrap="square" lIns="91425" tIns="91425" rIns="91425" bIns="91425" anchor="t" anchorCtr="0">
            <a:spAutoFit/>
          </a:bodyPr>
          <a:lstStyle>
            <a:lvl1pPr marL="457200" lvl="0" indent="-292100">
              <a:spcBef>
                <a:spcPts val="0"/>
              </a:spcBef>
              <a:spcAft>
                <a:spcPts val="0"/>
              </a:spcAft>
              <a:buClr>
                <a:schemeClr val="lt1"/>
              </a:buClr>
              <a:buSzPts val="1000"/>
              <a:buFont typeface="Roboto Light"/>
              <a:buChar char="●"/>
              <a:defRPr/>
            </a:lvl1pPr>
            <a:lvl2pPr marL="914400" lvl="1" indent="-292100">
              <a:spcBef>
                <a:spcPts val="0"/>
              </a:spcBef>
              <a:spcAft>
                <a:spcPts val="0"/>
              </a:spcAft>
              <a:buClr>
                <a:schemeClr val="lt1"/>
              </a:buClr>
              <a:buSzPts val="1000"/>
              <a:buFont typeface="Roboto Light"/>
              <a:buChar char="○"/>
              <a:defRPr/>
            </a:lvl2pPr>
            <a:lvl3pPr marL="1371600" lvl="2" indent="-292100">
              <a:spcBef>
                <a:spcPts val="0"/>
              </a:spcBef>
              <a:spcAft>
                <a:spcPts val="0"/>
              </a:spcAft>
              <a:buClr>
                <a:schemeClr val="lt1"/>
              </a:buClr>
              <a:buSzPts val="1000"/>
              <a:buFont typeface="Roboto Light"/>
              <a:buChar char="■"/>
              <a:defRPr/>
            </a:lvl3pPr>
            <a:lvl4pPr marL="1828800" lvl="3" indent="-292100">
              <a:spcBef>
                <a:spcPts val="0"/>
              </a:spcBef>
              <a:spcAft>
                <a:spcPts val="0"/>
              </a:spcAft>
              <a:buClr>
                <a:schemeClr val="lt1"/>
              </a:buClr>
              <a:buSzPts val="1000"/>
              <a:buFont typeface="Roboto Light"/>
              <a:buChar char="●"/>
              <a:defRPr/>
            </a:lvl4pPr>
            <a:lvl5pPr marL="2286000" lvl="4" indent="-292100">
              <a:spcBef>
                <a:spcPts val="0"/>
              </a:spcBef>
              <a:spcAft>
                <a:spcPts val="0"/>
              </a:spcAft>
              <a:buClr>
                <a:schemeClr val="lt1"/>
              </a:buClr>
              <a:buSzPts val="1000"/>
              <a:buFont typeface="Roboto Light"/>
              <a:buChar char="○"/>
              <a:defRPr/>
            </a:lvl5pPr>
            <a:lvl6pPr marL="2743200" lvl="5" indent="-292100">
              <a:spcBef>
                <a:spcPts val="0"/>
              </a:spcBef>
              <a:spcAft>
                <a:spcPts val="0"/>
              </a:spcAft>
              <a:buClr>
                <a:schemeClr val="lt1"/>
              </a:buClr>
              <a:buSzPts val="1000"/>
              <a:buFont typeface="Roboto Light"/>
              <a:buChar char="■"/>
              <a:defRPr/>
            </a:lvl6pPr>
            <a:lvl7pPr marL="3200400" lvl="6" indent="-292100">
              <a:spcBef>
                <a:spcPts val="0"/>
              </a:spcBef>
              <a:spcAft>
                <a:spcPts val="0"/>
              </a:spcAft>
              <a:buClr>
                <a:schemeClr val="lt1"/>
              </a:buClr>
              <a:buSzPts val="1000"/>
              <a:buFont typeface="Roboto Light"/>
              <a:buChar char="●"/>
              <a:defRPr/>
            </a:lvl7pPr>
            <a:lvl8pPr marL="3657600" lvl="7" indent="-292100">
              <a:spcBef>
                <a:spcPts val="0"/>
              </a:spcBef>
              <a:spcAft>
                <a:spcPts val="0"/>
              </a:spcAft>
              <a:buClr>
                <a:schemeClr val="lt1"/>
              </a:buClr>
              <a:buSzPts val="1000"/>
              <a:buFont typeface="Roboto Light"/>
              <a:buChar char="○"/>
              <a:defRPr/>
            </a:lvl8pPr>
            <a:lvl9pPr marL="4114800" lvl="8" indent="-292100">
              <a:spcBef>
                <a:spcPts val="0"/>
              </a:spcBef>
              <a:spcAft>
                <a:spcPts val="0"/>
              </a:spcAft>
              <a:buClr>
                <a:schemeClr val="lt1"/>
              </a:buClr>
              <a:buSzPts val="1000"/>
              <a:buFont typeface="Roboto Light"/>
              <a:buChar char="■"/>
              <a:defRPr/>
            </a:lvl9pPr>
          </a:lstStyle>
          <a:p>
            <a:endParaRPr/>
          </a:p>
        </p:txBody>
      </p:sp>
      <p:sp>
        <p:nvSpPr>
          <p:cNvPr id="329" name="Google Shape;329;p36"/>
          <p:cNvSpPr>
            <a:spLocks noGrp="1"/>
          </p:cNvSpPr>
          <p:nvPr>
            <p:ph type="pic" idx="3"/>
          </p:nvPr>
        </p:nvSpPr>
        <p:spPr>
          <a:xfrm>
            <a:off x="158263" y="2816950"/>
            <a:ext cx="4317000" cy="2131200"/>
          </a:xfrm>
          <a:prstGeom prst="roundRect">
            <a:avLst>
              <a:gd name="adj" fmla="val 4077"/>
            </a:avLst>
          </a:prstGeom>
          <a:noFill/>
          <a:ln>
            <a:noFill/>
          </a:ln>
        </p:spPr>
      </p:sp>
      <p:sp>
        <p:nvSpPr>
          <p:cNvPr id="330" name="Google Shape;330;p36"/>
          <p:cNvSpPr txBox="1">
            <a:spLocks noGrp="1"/>
          </p:cNvSpPr>
          <p:nvPr>
            <p:ph type="subTitle" idx="4"/>
          </p:nvPr>
        </p:nvSpPr>
        <p:spPr>
          <a:xfrm>
            <a:off x="4668738" y="2008900"/>
            <a:ext cx="4317000" cy="1080600"/>
          </a:xfrm>
          <a:prstGeom prst="rect">
            <a:avLst/>
          </a:prstGeom>
        </p:spPr>
        <p:txBody>
          <a:bodyPr spcFirstLastPara="1" wrap="square" lIns="91425" tIns="91425" rIns="91425" bIns="91425" anchor="t" anchorCtr="0">
            <a:spAutoFit/>
          </a:bodyPr>
          <a:lstStyle>
            <a:lvl1pPr lvl="0">
              <a:spcBef>
                <a:spcPts val="0"/>
              </a:spcBef>
              <a:spcAft>
                <a:spcPts val="0"/>
              </a:spcAft>
              <a:buClr>
                <a:schemeClr val="lt1"/>
              </a:buClr>
              <a:buSzPts val="1000"/>
              <a:buFont typeface="Roboto Black"/>
              <a:buNone/>
              <a:defRPr/>
            </a:lvl1pPr>
            <a:lvl2pPr lvl="1">
              <a:spcBef>
                <a:spcPts val="0"/>
              </a:spcBef>
              <a:spcAft>
                <a:spcPts val="0"/>
              </a:spcAft>
              <a:buClr>
                <a:schemeClr val="lt1"/>
              </a:buClr>
              <a:buSzPts val="1400"/>
              <a:buNone/>
              <a:defRPr/>
            </a:lvl2pPr>
            <a:lvl3pPr lvl="2">
              <a:spcBef>
                <a:spcPts val="0"/>
              </a:spcBef>
              <a:spcAft>
                <a:spcPts val="0"/>
              </a:spcAft>
              <a:buClr>
                <a:schemeClr val="lt1"/>
              </a:buClr>
              <a:buSzPts val="1400"/>
              <a:buNone/>
              <a:defRPr/>
            </a:lvl3pPr>
            <a:lvl4pPr lvl="3">
              <a:spcBef>
                <a:spcPts val="0"/>
              </a:spcBef>
              <a:spcAft>
                <a:spcPts val="0"/>
              </a:spcAft>
              <a:buClr>
                <a:schemeClr val="lt1"/>
              </a:buClr>
              <a:buSzPts val="1400"/>
              <a:buNone/>
              <a:defRPr/>
            </a:lvl4pPr>
            <a:lvl5pPr lvl="4">
              <a:spcBef>
                <a:spcPts val="0"/>
              </a:spcBef>
              <a:spcAft>
                <a:spcPts val="0"/>
              </a:spcAft>
              <a:buClr>
                <a:schemeClr val="lt1"/>
              </a:buClr>
              <a:buSzPts val="1400"/>
              <a:buNone/>
              <a:defRPr/>
            </a:lvl5pPr>
            <a:lvl6pPr lvl="5">
              <a:spcBef>
                <a:spcPts val="0"/>
              </a:spcBef>
              <a:spcAft>
                <a:spcPts val="0"/>
              </a:spcAft>
              <a:buClr>
                <a:schemeClr val="lt1"/>
              </a:buClr>
              <a:buSzPts val="1400"/>
              <a:buNone/>
              <a:defRPr/>
            </a:lvl6pPr>
            <a:lvl7pPr lvl="6">
              <a:spcBef>
                <a:spcPts val="0"/>
              </a:spcBef>
              <a:spcAft>
                <a:spcPts val="0"/>
              </a:spcAft>
              <a:buClr>
                <a:schemeClr val="lt1"/>
              </a:buClr>
              <a:buSzPts val="1400"/>
              <a:buNone/>
              <a:defRPr/>
            </a:lvl7pPr>
            <a:lvl8pPr lvl="7">
              <a:spcBef>
                <a:spcPts val="0"/>
              </a:spcBef>
              <a:spcAft>
                <a:spcPts val="0"/>
              </a:spcAft>
              <a:buClr>
                <a:schemeClr val="lt1"/>
              </a:buClr>
              <a:buSzPts val="1400"/>
              <a:buNone/>
              <a:defRPr/>
            </a:lvl8pPr>
            <a:lvl9pPr lvl="8">
              <a:spcBef>
                <a:spcPts val="0"/>
              </a:spcBef>
              <a:spcAft>
                <a:spcPts val="0"/>
              </a:spcAft>
              <a:buClr>
                <a:schemeClr val="lt1"/>
              </a:buClr>
              <a:buSzPts val="1400"/>
              <a:buNone/>
              <a:defRPr/>
            </a:lvl9pPr>
          </a:lstStyle>
          <a:p>
            <a:endParaRPr/>
          </a:p>
        </p:txBody>
      </p:sp>
      <p:sp>
        <p:nvSpPr>
          <p:cNvPr id="331" name="Google Shape;331;p36"/>
          <p:cNvSpPr txBox="1">
            <a:spLocks noGrp="1"/>
          </p:cNvSpPr>
          <p:nvPr>
            <p:ph type="body" idx="5"/>
          </p:nvPr>
        </p:nvSpPr>
        <p:spPr>
          <a:xfrm>
            <a:off x="4668750" y="2392475"/>
            <a:ext cx="4317000" cy="424500"/>
          </a:xfrm>
          <a:prstGeom prst="rect">
            <a:avLst/>
          </a:prstGeom>
        </p:spPr>
        <p:txBody>
          <a:bodyPr spcFirstLastPara="1" wrap="square" lIns="91425" tIns="91425" rIns="91425" bIns="91425" anchor="t" anchorCtr="0">
            <a:spAutoFit/>
          </a:bodyPr>
          <a:lstStyle>
            <a:lvl1pPr marL="457200" lvl="0" indent="-292100">
              <a:spcBef>
                <a:spcPts val="0"/>
              </a:spcBef>
              <a:spcAft>
                <a:spcPts val="0"/>
              </a:spcAft>
              <a:buClr>
                <a:schemeClr val="lt1"/>
              </a:buClr>
              <a:buSzPts val="1000"/>
              <a:buFont typeface="Roboto Light"/>
              <a:buChar char="●"/>
              <a:defRPr/>
            </a:lvl1pPr>
            <a:lvl2pPr marL="914400" lvl="1" indent="-292100">
              <a:spcBef>
                <a:spcPts val="0"/>
              </a:spcBef>
              <a:spcAft>
                <a:spcPts val="0"/>
              </a:spcAft>
              <a:buClr>
                <a:schemeClr val="lt1"/>
              </a:buClr>
              <a:buSzPts val="1000"/>
              <a:buFont typeface="Roboto Light"/>
              <a:buChar char="○"/>
              <a:defRPr/>
            </a:lvl2pPr>
            <a:lvl3pPr marL="1371600" lvl="2" indent="-292100">
              <a:spcBef>
                <a:spcPts val="0"/>
              </a:spcBef>
              <a:spcAft>
                <a:spcPts val="0"/>
              </a:spcAft>
              <a:buClr>
                <a:schemeClr val="lt1"/>
              </a:buClr>
              <a:buSzPts val="1000"/>
              <a:buFont typeface="Roboto Light"/>
              <a:buChar char="■"/>
              <a:defRPr/>
            </a:lvl3pPr>
            <a:lvl4pPr marL="1828800" lvl="3" indent="-292100">
              <a:spcBef>
                <a:spcPts val="0"/>
              </a:spcBef>
              <a:spcAft>
                <a:spcPts val="0"/>
              </a:spcAft>
              <a:buClr>
                <a:schemeClr val="lt1"/>
              </a:buClr>
              <a:buSzPts val="1000"/>
              <a:buFont typeface="Roboto Light"/>
              <a:buChar char="●"/>
              <a:defRPr/>
            </a:lvl4pPr>
            <a:lvl5pPr marL="2286000" lvl="4" indent="-292100">
              <a:spcBef>
                <a:spcPts val="0"/>
              </a:spcBef>
              <a:spcAft>
                <a:spcPts val="0"/>
              </a:spcAft>
              <a:buClr>
                <a:schemeClr val="lt1"/>
              </a:buClr>
              <a:buSzPts val="1000"/>
              <a:buFont typeface="Roboto Light"/>
              <a:buChar char="○"/>
              <a:defRPr/>
            </a:lvl5pPr>
            <a:lvl6pPr marL="2743200" lvl="5" indent="-292100">
              <a:spcBef>
                <a:spcPts val="0"/>
              </a:spcBef>
              <a:spcAft>
                <a:spcPts val="0"/>
              </a:spcAft>
              <a:buClr>
                <a:schemeClr val="lt1"/>
              </a:buClr>
              <a:buSzPts val="1000"/>
              <a:buFont typeface="Roboto Light"/>
              <a:buChar char="■"/>
              <a:defRPr/>
            </a:lvl6pPr>
            <a:lvl7pPr marL="3200400" lvl="6" indent="-292100">
              <a:spcBef>
                <a:spcPts val="0"/>
              </a:spcBef>
              <a:spcAft>
                <a:spcPts val="0"/>
              </a:spcAft>
              <a:buClr>
                <a:schemeClr val="lt1"/>
              </a:buClr>
              <a:buSzPts val="1000"/>
              <a:buFont typeface="Roboto Light"/>
              <a:buChar char="●"/>
              <a:defRPr/>
            </a:lvl7pPr>
            <a:lvl8pPr marL="3657600" lvl="7" indent="-292100">
              <a:spcBef>
                <a:spcPts val="0"/>
              </a:spcBef>
              <a:spcAft>
                <a:spcPts val="0"/>
              </a:spcAft>
              <a:buClr>
                <a:schemeClr val="lt1"/>
              </a:buClr>
              <a:buSzPts val="1000"/>
              <a:buFont typeface="Roboto Light"/>
              <a:buChar char="○"/>
              <a:defRPr/>
            </a:lvl8pPr>
            <a:lvl9pPr marL="4114800" lvl="8" indent="-292100">
              <a:spcBef>
                <a:spcPts val="0"/>
              </a:spcBef>
              <a:spcAft>
                <a:spcPts val="0"/>
              </a:spcAft>
              <a:buClr>
                <a:schemeClr val="lt1"/>
              </a:buClr>
              <a:buSzPts val="1000"/>
              <a:buFont typeface="Roboto Light"/>
              <a:buChar char="■"/>
              <a:defRPr/>
            </a:lvl9pPr>
          </a:lstStyle>
          <a:p>
            <a:endParaRPr/>
          </a:p>
        </p:txBody>
      </p:sp>
      <p:sp>
        <p:nvSpPr>
          <p:cNvPr id="332" name="Google Shape;332;p36"/>
          <p:cNvSpPr>
            <a:spLocks noGrp="1"/>
          </p:cNvSpPr>
          <p:nvPr>
            <p:ph type="pic" idx="6"/>
          </p:nvPr>
        </p:nvSpPr>
        <p:spPr>
          <a:xfrm>
            <a:off x="4668738" y="2816950"/>
            <a:ext cx="4317000" cy="2131200"/>
          </a:xfrm>
          <a:prstGeom prst="roundRect">
            <a:avLst>
              <a:gd name="adj" fmla="val 4077"/>
            </a:avLst>
          </a:prstGeom>
          <a:noFill/>
          <a:ln>
            <a:noFill/>
          </a:ln>
        </p:spPr>
      </p:sp>
    </p:spTree>
  </p:cSld>
  <p:clrMapOvr>
    <a:masterClrMapping/>
  </p:clrMapOvr>
  <p:extLst>
    <p:ext uri="{DCECCB84-F9BA-43D5-87BE-67443E8EF086}">
      <p15:sldGuideLst xmlns:p15="http://schemas.microsoft.com/office/powerpoint/2012/main">
        <p15:guide id="1" pos="72">
          <p15:clr>
            <a:srgbClr val="E46962"/>
          </p15:clr>
        </p15:guide>
        <p15:guide id="2" orient="horz" pos="72">
          <p15:clr>
            <a:srgbClr val="E46962"/>
          </p15:clr>
        </p15:guide>
        <p15:guide id="3" orient="horz" pos="3168">
          <p15:clr>
            <a:srgbClr val="E46962"/>
          </p15:clr>
        </p15:guide>
        <p15:guide id="4" pos="4637">
          <p15:clr>
            <a:srgbClr val="E46962"/>
          </p15:clr>
        </p15:guide>
        <p15:guide id="5" pos="4801">
          <p15:clr>
            <a:srgbClr val="E46962"/>
          </p15:clr>
        </p15:guide>
        <p15:guide id="6" pos="4965">
          <p15:clr>
            <a:srgbClr val="E46962"/>
          </p15:clr>
        </p15:guide>
        <p15:guide id="7" pos="5135">
          <p15:clr>
            <a:srgbClr val="E46962"/>
          </p15:clr>
        </p15:guide>
        <p15:guide id="8" pos="5291">
          <p15:clr>
            <a:srgbClr val="E46962"/>
          </p15:clr>
        </p15:guide>
        <p15:guide id="9" pos="5457">
          <p15:clr>
            <a:srgbClr val="E46962"/>
          </p15:clr>
        </p15:guide>
        <p15:guide id="10" pos="5606">
          <p15:clr>
            <a:srgbClr val="E46962"/>
          </p15:clr>
        </p15:guide>
        <p15:guide id="11" pos="390">
          <p15:clr>
            <a:srgbClr val="E46962"/>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hree storyboards">
  <p:cSld name="CUSTOM_1_1_2_3">
    <p:spTree>
      <p:nvGrpSpPr>
        <p:cNvPr id="1" name="Shape 333"/>
        <p:cNvGrpSpPr/>
        <p:nvPr/>
      </p:nvGrpSpPr>
      <p:grpSpPr>
        <a:xfrm>
          <a:off x="0" y="0"/>
          <a:ext cx="0" cy="0"/>
          <a:chOff x="0" y="0"/>
          <a:chExt cx="0" cy="0"/>
        </a:xfrm>
      </p:grpSpPr>
      <p:sp>
        <p:nvSpPr>
          <p:cNvPr id="334" name="Google Shape;334;p37"/>
          <p:cNvSpPr txBox="1">
            <a:spLocks noGrp="1"/>
          </p:cNvSpPr>
          <p:nvPr>
            <p:ph type="title"/>
          </p:nvPr>
        </p:nvSpPr>
        <p:spPr>
          <a:xfrm>
            <a:off x="118125" y="0"/>
            <a:ext cx="8889900" cy="1858500"/>
          </a:xfrm>
          <a:prstGeom prst="rect">
            <a:avLst/>
          </a:prstGeom>
        </p:spPr>
        <p:txBody>
          <a:bodyPr spcFirstLastPara="1" wrap="square" lIns="91425" tIns="91425" rIns="91425" bIns="91425" anchor="t" anchorCtr="0">
            <a:spAutoFit/>
          </a:bodyPr>
          <a:lstStyle>
            <a:lvl1pPr lvl="0">
              <a:spcBef>
                <a:spcPts val="0"/>
              </a:spcBef>
              <a:spcAft>
                <a:spcPts val="0"/>
              </a:spcAft>
              <a:buClr>
                <a:schemeClr val="lt1"/>
              </a:buClr>
              <a:buSzPts val="8000"/>
              <a:buFont typeface="Roboto Black"/>
              <a:buNone/>
              <a:defRPr/>
            </a:lvl1pPr>
            <a:lvl2pPr lvl="1">
              <a:spcBef>
                <a:spcPts val="0"/>
              </a:spcBef>
              <a:spcAft>
                <a:spcPts val="0"/>
              </a:spcAft>
              <a:buClr>
                <a:schemeClr val="lt1"/>
              </a:buClr>
              <a:buSzPts val="1400"/>
              <a:buNone/>
              <a:defRPr/>
            </a:lvl2pPr>
            <a:lvl3pPr lvl="2">
              <a:spcBef>
                <a:spcPts val="0"/>
              </a:spcBef>
              <a:spcAft>
                <a:spcPts val="0"/>
              </a:spcAft>
              <a:buClr>
                <a:schemeClr val="lt1"/>
              </a:buClr>
              <a:buSzPts val="1400"/>
              <a:buNone/>
              <a:defRPr/>
            </a:lvl3pPr>
            <a:lvl4pPr lvl="3">
              <a:spcBef>
                <a:spcPts val="0"/>
              </a:spcBef>
              <a:spcAft>
                <a:spcPts val="0"/>
              </a:spcAft>
              <a:buClr>
                <a:schemeClr val="lt1"/>
              </a:buClr>
              <a:buSzPts val="1400"/>
              <a:buNone/>
              <a:defRPr/>
            </a:lvl4pPr>
            <a:lvl5pPr lvl="4">
              <a:spcBef>
                <a:spcPts val="0"/>
              </a:spcBef>
              <a:spcAft>
                <a:spcPts val="0"/>
              </a:spcAft>
              <a:buClr>
                <a:schemeClr val="lt1"/>
              </a:buClr>
              <a:buSzPts val="1400"/>
              <a:buNone/>
              <a:defRPr/>
            </a:lvl5pPr>
            <a:lvl6pPr lvl="5">
              <a:spcBef>
                <a:spcPts val="0"/>
              </a:spcBef>
              <a:spcAft>
                <a:spcPts val="0"/>
              </a:spcAft>
              <a:buClr>
                <a:schemeClr val="lt1"/>
              </a:buClr>
              <a:buSzPts val="1400"/>
              <a:buNone/>
              <a:defRPr/>
            </a:lvl6pPr>
            <a:lvl7pPr lvl="6">
              <a:spcBef>
                <a:spcPts val="0"/>
              </a:spcBef>
              <a:spcAft>
                <a:spcPts val="0"/>
              </a:spcAft>
              <a:buClr>
                <a:schemeClr val="lt1"/>
              </a:buClr>
              <a:buSzPts val="1400"/>
              <a:buNone/>
              <a:defRPr/>
            </a:lvl7pPr>
            <a:lvl8pPr lvl="7">
              <a:spcBef>
                <a:spcPts val="0"/>
              </a:spcBef>
              <a:spcAft>
                <a:spcPts val="0"/>
              </a:spcAft>
              <a:buClr>
                <a:schemeClr val="lt1"/>
              </a:buClr>
              <a:buSzPts val="1400"/>
              <a:buNone/>
              <a:defRPr/>
            </a:lvl8pPr>
            <a:lvl9pPr lvl="8">
              <a:spcBef>
                <a:spcPts val="0"/>
              </a:spcBef>
              <a:spcAft>
                <a:spcPts val="0"/>
              </a:spcAft>
              <a:buClr>
                <a:schemeClr val="lt1"/>
              </a:buClr>
              <a:buSzPts val="1400"/>
              <a:buNone/>
              <a:defRPr/>
            </a:lvl9pPr>
          </a:lstStyle>
          <a:p>
            <a:endParaRPr/>
          </a:p>
        </p:txBody>
      </p:sp>
      <p:sp>
        <p:nvSpPr>
          <p:cNvPr id="335" name="Google Shape;335;p37"/>
          <p:cNvSpPr txBox="1">
            <a:spLocks noGrp="1"/>
          </p:cNvSpPr>
          <p:nvPr>
            <p:ph type="subTitle" idx="1"/>
          </p:nvPr>
        </p:nvSpPr>
        <p:spPr>
          <a:xfrm>
            <a:off x="158276" y="2008900"/>
            <a:ext cx="2864400" cy="1080600"/>
          </a:xfrm>
          <a:prstGeom prst="rect">
            <a:avLst/>
          </a:prstGeom>
        </p:spPr>
        <p:txBody>
          <a:bodyPr spcFirstLastPara="1" wrap="square" lIns="91425" tIns="91425" rIns="91425" bIns="91425" anchor="t" anchorCtr="0">
            <a:spAutoFit/>
          </a:bodyPr>
          <a:lstStyle>
            <a:lvl1pPr lvl="0">
              <a:spcBef>
                <a:spcPts val="0"/>
              </a:spcBef>
              <a:spcAft>
                <a:spcPts val="0"/>
              </a:spcAft>
              <a:buClr>
                <a:schemeClr val="lt1"/>
              </a:buClr>
              <a:buSzPts val="1000"/>
              <a:buFont typeface="Roboto Black"/>
              <a:buNone/>
              <a:defRPr/>
            </a:lvl1pPr>
            <a:lvl2pPr lvl="1">
              <a:spcBef>
                <a:spcPts val="0"/>
              </a:spcBef>
              <a:spcAft>
                <a:spcPts val="0"/>
              </a:spcAft>
              <a:buClr>
                <a:schemeClr val="lt1"/>
              </a:buClr>
              <a:buSzPts val="1400"/>
              <a:buNone/>
              <a:defRPr/>
            </a:lvl2pPr>
            <a:lvl3pPr lvl="2">
              <a:spcBef>
                <a:spcPts val="0"/>
              </a:spcBef>
              <a:spcAft>
                <a:spcPts val="0"/>
              </a:spcAft>
              <a:buClr>
                <a:schemeClr val="lt1"/>
              </a:buClr>
              <a:buSzPts val="1400"/>
              <a:buNone/>
              <a:defRPr/>
            </a:lvl3pPr>
            <a:lvl4pPr lvl="3">
              <a:spcBef>
                <a:spcPts val="0"/>
              </a:spcBef>
              <a:spcAft>
                <a:spcPts val="0"/>
              </a:spcAft>
              <a:buClr>
                <a:schemeClr val="lt1"/>
              </a:buClr>
              <a:buSzPts val="1400"/>
              <a:buNone/>
              <a:defRPr/>
            </a:lvl4pPr>
            <a:lvl5pPr lvl="4">
              <a:spcBef>
                <a:spcPts val="0"/>
              </a:spcBef>
              <a:spcAft>
                <a:spcPts val="0"/>
              </a:spcAft>
              <a:buClr>
                <a:schemeClr val="lt1"/>
              </a:buClr>
              <a:buSzPts val="1400"/>
              <a:buNone/>
              <a:defRPr/>
            </a:lvl5pPr>
            <a:lvl6pPr lvl="5">
              <a:spcBef>
                <a:spcPts val="0"/>
              </a:spcBef>
              <a:spcAft>
                <a:spcPts val="0"/>
              </a:spcAft>
              <a:buClr>
                <a:schemeClr val="lt1"/>
              </a:buClr>
              <a:buSzPts val="1400"/>
              <a:buNone/>
              <a:defRPr/>
            </a:lvl6pPr>
            <a:lvl7pPr lvl="6">
              <a:spcBef>
                <a:spcPts val="0"/>
              </a:spcBef>
              <a:spcAft>
                <a:spcPts val="0"/>
              </a:spcAft>
              <a:buClr>
                <a:schemeClr val="lt1"/>
              </a:buClr>
              <a:buSzPts val="1400"/>
              <a:buNone/>
              <a:defRPr/>
            </a:lvl7pPr>
            <a:lvl8pPr lvl="7">
              <a:spcBef>
                <a:spcPts val="0"/>
              </a:spcBef>
              <a:spcAft>
                <a:spcPts val="0"/>
              </a:spcAft>
              <a:buClr>
                <a:schemeClr val="lt1"/>
              </a:buClr>
              <a:buSzPts val="1400"/>
              <a:buNone/>
              <a:defRPr/>
            </a:lvl8pPr>
            <a:lvl9pPr lvl="8">
              <a:spcBef>
                <a:spcPts val="0"/>
              </a:spcBef>
              <a:spcAft>
                <a:spcPts val="0"/>
              </a:spcAft>
              <a:buClr>
                <a:schemeClr val="lt1"/>
              </a:buClr>
              <a:buSzPts val="1400"/>
              <a:buNone/>
              <a:defRPr/>
            </a:lvl9pPr>
          </a:lstStyle>
          <a:p>
            <a:endParaRPr/>
          </a:p>
        </p:txBody>
      </p:sp>
      <p:sp>
        <p:nvSpPr>
          <p:cNvPr id="336" name="Google Shape;336;p37"/>
          <p:cNvSpPr txBox="1">
            <a:spLocks noGrp="1"/>
          </p:cNvSpPr>
          <p:nvPr>
            <p:ph type="body" idx="2"/>
          </p:nvPr>
        </p:nvSpPr>
        <p:spPr>
          <a:xfrm>
            <a:off x="158275" y="2392475"/>
            <a:ext cx="2864400" cy="424500"/>
          </a:xfrm>
          <a:prstGeom prst="rect">
            <a:avLst/>
          </a:prstGeom>
        </p:spPr>
        <p:txBody>
          <a:bodyPr spcFirstLastPara="1" wrap="square" lIns="91425" tIns="91425" rIns="91425" bIns="91425" anchor="t" anchorCtr="0">
            <a:spAutoFit/>
          </a:bodyPr>
          <a:lstStyle>
            <a:lvl1pPr marL="457200" lvl="0" indent="-292100">
              <a:spcBef>
                <a:spcPts val="0"/>
              </a:spcBef>
              <a:spcAft>
                <a:spcPts val="0"/>
              </a:spcAft>
              <a:buClr>
                <a:schemeClr val="lt1"/>
              </a:buClr>
              <a:buSzPts val="1000"/>
              <a:buFont typeface="Roboto Light"/>
              <a:buChar char="●"/>
              <a:defRPr/>
            </a:lvl1pPr>
            <a:lvl2pPr marL="914400" lvl="1" indent="-292100">
              <a:spcBef>
                <a:spcPts val="0"/>
              </a:spcBef>
              <a:spcAft>
                <a:spcPts val="0"/>
              </a:spcAft>
              <a:buClr>
                <a:schemeClr val="lt1"/>
              </a:buClr>
              <a:buSzPts val="1000"/>
              <a:buFont typeface="Roboto Light"/>
              <a:buChar char="○"/>
              <a:defRPr/>
            </a:lvl2pPr>
            <a:lvl3pPr marL="1371600" lvl="2" indent="-292100">
              <a:spcBef>
                <a:spcPts val="0"/>
              </a:spcBef>
              <a:spcAft>
                <a:spcPts val="0"/>
              </a:spcAft>
              <a:buClr>
                <a:schemeClr val="lt1"/>
              </a:buClr>
              <a:buSzPts val="1000"/>
              <a:buFont typeface="Roboto Light"/>
              <a:buChar char="■"/>
              <a:defRPr/>
            </a:lvl3pPr>
            <a:lvl4pPr marL="1828800" lvl="3" indent="-292100">
              <a:spcBef>
                <a:spcPts val="0"/>
              </a:spcBef>
              <a:spcAft>
                <a:spcPts val="0"/>
              </a:spcAft>
              <a:buClr>
                <a:schemeClr val="lt1"/>
              </a:buClr>
              <a:buSzPts val="1000"/>
              <a:buFont typeface="Roboto Light"/>
              <a:buChar char="●"/>
              <a:defRPr/>
            </a:lvl4pPr>
            <a:lvl5pPr marL="2286000" lvl="4" indent="-292100">
              <a:spcBef>
                <a:spcPts val="0"/>
              </a:spcBef>
              <a:spcAft>
                <a:spcPts val="0"/>
              </a:spcAft>
              <a:buClr>
                <a:schemeClr val="lt1"/>
              </a:buClr>
              <a:buSzPts val="1000"/>
              <a:buFont typeface="Roboto Light"/>
              <a:buChar char="○"/>
              <a:defRPr/>
            </a:lvl5pPr>
            <a:lvl6pPr marL="2743200" lvl="5" indent="-292100">
              <a:spcBef>
                <a:spcPts val="0"/>
              </a:spcBef>
              <a:spcAft>
                <a:spcPts val="0"/>
              </a:spcAft>
              <a:buClr>
                <a:schemeClr val="lt1"/>
              </a:buClr>
              <a:buSzPts val="1000"/>
              <a:buFont typeface="Roboto Light"/>
              <a:buChar char="■"/>
              <a:defRPr/>
            </a:lvl6pPr>
            <a:lvl7pPr marL="3200400" lvl="6" indent="-292100">
              <a:spcBef>
                <a:spcPts val="0"/>
              </a:spcBef>
              <a:spcAft>
                <a:spcPts val="0"/>
              </a:spcAft>
              <a:buClr>
                <a:schemeClr val="lt1"/>
              </a:buClr>
              <a:buSzPts val="1000"/>
              <a:buFont typeface="Roboto Light"/>
              <a:buChar char="●"/>
              <a:defRPr/>
            </a:lvl7pPr>
            <a:lvl8pPr marL="3657600" lvl="7" indent="-292100">
              <a:spcBef>
                <a:spcPts val="0"/>
              </a:spcBef>
              <a:spcAft>
                <a:spcPts val="0"/>
              </a:spcAft>
              <a:buClr>
                <a:schemeClr val="lt1"/>
              </a:buClr>
              <a:buSzPts val="1000"/>
              <a:buFont typeface="Roboto Light"/>
              <a:buChar char="○"/>
              <a:defRPr/>
            </a:lvl8pPr>
            <a:lvl9pPr marL="4114800" lvl="8" indent="-292100">
              <a:spcBef>
                <a:spcPts val="0"/>
              </a:spcBef>
              <a:spcAft>
                <a:spcPts val="0"/>
              </a:spcAft>
              <a:buClr>
                <a:schemeClr val="lt1"/>
              </a:buClr>
              <a:buSzPts val="1000"/>
              <a:buFont typeface="Roboto Light"/>
              <a:buChar char="■"/>
              <a:defRPr/>
            </a:lvl9pPr>
          </a:lstStyle>
          <a:p>
            <a:endParaRPr/>
          </a:p>
        </p:txBody>
      </p:sp>
      <p:sp>
        <p:nvSpPr>
          <p:cNvPr id="337" name="Google Shape;337;p37"/>
          <p:cNvSpPr>
            <a:spLocks noGrp="1"/>
          </p:cNvSpPr>
          <p:nvPr>
            <p:ph type="pic" idx="3"/>
          </p:nvPr>
        </p:nvSpPr>
        <p:spPr>
          <a:xfrm>
            <a:off x="158276" y="2816950"/>
            <a:ext cx="2864400" cy="2131200"/>
          </a:xfrm>
          <a:prstGeom prst="roundRect">
            <a:avLst>
              <a:gd name="adj" fmla="val 4077"/>
            </a:avLst>
          </a:prstGeom>
          <a:noFill/>
          <a:ln>
            <a:noFill/>
          </a:ln>
        </p:spPr>
      </p:sp>
      <p:sp>
        <p:nvSpPr>
          <p:cNvPr id="338" name="Google Shape;338;p37"/>
          <p:cNvSpPr txBox="1">
            <a:spLocks noGrp="1"/>
          </p:cNvSpPr>
          <p:nvPr>
            <p:ph type="subTitle" idx="4"/>
          </p:nvPr>
        </p:nvSpPr>
        <p:spPr>
          <a:xfrm>
            <a:off x="3150973" y="2008900"/>
            <a:ext cx="2864400" cy="1080600"/>
          </a:xfrm>
          <a:prstGeom prst="rect">
            <a:avLst/>
          </a:prstGeom>
        </p:spPr>
        <p:txBody>
          <a:bodyPr spcFirstLastPara="1" wrap="square" lIns="91425" tIns="91425" rIns="91425" bIns="91425" anchor="t" anchorCtr="0">
            <a:spAutoFit/>
          </a:bodyPr>
          <a:lstStyle>
            <a:lvl1pPr lvl="0">
              <a:spcBef>
                <a:spcPts val="0"/>
              </a:spcBef>
              <a:spcAft>
                <a:spcPts val="0"/>
              </a:spcAft>
              <a:buClr>
                <a:schemeClr val="lt1"/>
              </a:buClr>
              <a:buSzPts val="1000"/>
              <a:buFont typeface="Roboto Black"/>
              <a:buNone/>
              <a:defRPr/>
            </a:lvl1pPr>
            <a:lvl2pPr lvl="1">
              <a:spcBef>
                <a:spcPts val="0"/>
              </a:spcBef>
              <a:spcAft>
                <a:spcPts val="0"/>
              </a:spcAft>
              <a:buClr>
                <a:schemeClr val="lt1"/>
              </a:buClr>
              <a:buSzPts val="1400"/>
              <a:buNone/>
              <a:defRPr/>
            </a:lvl2pPr>
            <a:lvl3pPr lvl="2">
              <a:spcBef>
                <a:spcPts val="0"/>
              </a:spcBef>
              <a:spcAft>
                <a:spcPts val="0"/>
              </a:spcAft>
              <a:buClr>
                <a:schemeClr val="lt1"/>
              </a:buClr>
              <a:buSzPts val="1400"/>
              <a:buNone/>
              <a:defRPr/>
            </a:lvl3pPr>
            <a:lvl4pPr lvl="3">
              <a:spcBef>
                <a:spcPts val="0"/>
              </a:spcBef>
              <a:spcAft>
                <a:spcPts val="0"/>
              </a:spcAft>
              <a:buClr>
                <a:schemeClr val="lt1"/>
              </a:buClr>
              <a:buSzPts val="1400"/>
              <a:buNone/>
              <a:defRPr/>
            </a:lvl4pPr>
            <a:lvl5pPr lvl="4">
              <a:spcBef>
                <a:spcPts val="0"/>
              </a:spcBef>
              <a:spcAft>
                <a:spcPts val="0"/>
              </a:spcAft>
              <a:buClr>
                <a:schemeClr val="lt1"/>
              </a:buClr>
              <a:buSzPts val="1400"/>
              <a:buNone/>
              <a:defRPr/>
            </a:lvl5pPr>
            <a:lvl6pPr lvl="5">
              <a:spcBef>
                <a:spcPts val="0"/>
              </a:spcBef>
              <a:spcAft>
                <a:spcPts val="0"/>
              </a:spcAft>
              <a:buClr>
                <a:schemeClr val="lt1"/>
              </a:buClr>
              <a:buSzPts val="1400"/>
              <a:buNone/>
              <a:defRPr/>
            </a:lvl6pPr>
            <a:lvl7pPr lvl="6">
              <a:spcBef>
                <a:spcPts val="0"/>
              </a:spcBef>
              <a:spcAft>
                <a:spcPts val="0"/>
              </a:spcAft>
              <a:buClr>
                <a:schemeClr val="lt1"/>
              </a:buClr>
              <a:buSzPts val="1400"/>
              <a:buNone/>
              <a:defRPr/>
            </a:lvl7pPr>
            <a:lvl8pPr lvl="7">
              <a:spcBef>
                <a:spcPts val="0"/>
              </a:spcBef>
              <a:spcAft>
                <a:spcPts val="0"/>
              </a:spcAft>
              <a:buClr>
                <a:schemeClr val="lt1"/>
              </a:buClr>
              <a:buSzPts val="1400"/>
              <a:buNone/>
              <a:defRPr/>
            </a:lvl8pPr>
            <a:lvl9pPr lvl="8">
              <a:spcBef>
                <a:spcPts val="0"/>
              </a:spcBef>
              <a:spcAft>
                <a:spcPts val="0"/>
              </a:spcAft>
              <a:buClr>
                <a:schemeClr val="lt1"/>
              </a:buClr>
              <a:buSzPts val="1400"/>
              <a:buNone/>
              <a:defRPr/>
            </a:lvl9pPr>
          </a:lstStyle>
          <a:p>
            <a:endParaRPr/>
          </a:p>
        </p:txBody>
      </p:sp>
      <p:sp>
        <p:nvSpPr>
          <p:cNvPr id="339" name="Google Shape;339;p37"/>
          <p:cNvSpPr txBox="1">
            <a:spLocks noGrp="1"/>
          </p:cNvSpPr>
          <p:nvPr>
            <p:ph type="body" idx="5"/>
          </p:nvPr>
        </p:nvSpPr>
        <p:spPr>
          <a:xfrm>
            <a:off x="3150973" y="2392475"/>
            <a:ext cx="2864400" cy="424500"/>
          </a:xfrm>
          <a:prstGeom prst="rect">
            <a:avLst/>
          </a:prstGeom>
        </p:spPr>
        <p:txBody>
          <a:bodyPr spcFirstLastPara="1" wrap="square" lIns="91425" tIns="91425" rIns="91425" bIns="91425" anchor="t" anchorCtr="0">
            <a:spAutoFit/>
          </a:bodyPr>
          <a:lstStyle>
            <a:lvl1pPr marL="457200" lvl="0" indent="-292100">
              <a:spcBef>
                <a:spcPts val="0"/>
              </a:spcBef>
              <a:spcAft>
                <a:spcPts val="0"/>
              </a:spcAft>
              <a:buClr>
                <a:schemeClr val="lt1"/>
              </a:buClr>
              <a:buSzPts val="1000"/>
              <a:buFont typeface="Roboto Light"/>
              <a:buChar char="●"/>
              <a:defRPr/>
            </a:lvl1pPr>
            <a:lvl2pPr marL="914400" lvl="1" indent="-292100">
              <a:spcBef>
                <a:spcPts val="0"/>
              </a:spcBef>
              <a:spcAft>
                <a:spcPts val="0"/>
              </a:spcAft>
              <a:buClr>
                <a:schemeClr val="lt1"/>
              </a:buClr>
              <a:buSzPts val="1000"/>
              <a:buFont typeface="Roboto Light"/>
              <a:buChar char="○"/>
              <a:defRPr/>
            </a:lvl2pPr>
            <a:lvl3pPr marL="1371600" lvl="2" indent="-292100">
              <a:spcBef>
                <a:spcPts val="0"/>
              </a:spcBef>
              <a:spcAft>
                <a:spcPts val="0"/>
              </a:spcAft>
              <a:buClr>
                <a:schemeClr val="lt1"/>
              </a:buClr>
              <a:buSzPts val="1000"/>
              <a:buFont typeface="Roboto Light"/>
              <a:buChar char="■"/>
              <a:defRPr/>
            </a:lvl3pPr>
            <a:lvl4pPr marL="1828800" lvl="3" indent="-292100">
              <a:spcBef>
                <a:spcPts val="0"/>
              </a:spcBef>
              <a:spcAft>
                <a:spcPts val="0"/>
              </a:spcAft>
              <a:buClr>
                <a:schemeClr val="lt1"/>
              </a:buClr>
              <a:buSzPts val="1000"/>
              <a:buFont typeface="Roboto Light"/>
              <a:buChar char="●"/>
              <a:defRPr/>
            </a:lvl4pPr>
            <a:lvl5pPr marL="2286000" lvl="4" indent="-292100">
              <a:spcBef>
                <a:spcPts val="0"/>
              </a:spcBef>
              <a:spcAft>
                <a:spcPts val="0"/>
              </a:spcAft>
              <a:buClr>
                <a:schemeClr val="lt1"/>
              </a:buClr>
              <a:buSzPts val="1000"/>
              <a:buFont typeface="Roboto Light"/>
              <a:buChar char="○"/>
              <a:defRPr/>
            </a:lvl5pPr>
            <a:lvl6pPr marL="2743200" lvl="5" indent="-292100">
              <a:spcBef>
                <a:spcPts val="0"/>
              </a:spcBef>
              <a:spcAft>
                <a:spcPts val="0"/>
              </a:spcAft>
              <a:buClr>
                <a:schemeClr val="lt1"/>
              </a:buClr>
              <a:buSzPts val="1000"/>
              <a:buFont typeface="Roboto Light"/>
              <a:buChar char="■"/>
              <a:defRPr/>
            </a:lvl6pPr>
            <a:lvl7pPr marL="3200400" lvl="6" indent="-292100">
              <a:spcBef>
                <a:spcPts val="0"/>
              </a:spcBef>
              <a:spcAft>
                <a:spcPts val="0"/>
              </a:spcAft>
              <a:buClr>
                <a:schemeClr val="lt1"/>
              </a:buClr>
              <a:buSzPts val="1000"/>
              <a:buFont typeface="Roboto Light"/>
              <a:buChar char="●"/>
              <a:defRPr/>
            </a:lvl7pPr>
            <a:lvl8pPr marL="3657600" lvl="7" indent="-292100">
              <a:spcBef>
                <a:spcPts val="0"/>
              </a:spcBef>
              <a:spcAft>
                <a:spcPts val="0"/>
              </a:spcAft>
              <a:buClr>
                <a:schemeClr val="lt1"/>
              </a:buClr>
              <a:buSzPts val="1000"/>
              <a:buFont typeface="Roboto Light"/>
              <a:buChar char="○"/>
              <a:defRPr/>
            </a:lvl8pPr>
            <a:lvl9pPr marL="4114800" lvl="8" indent="-292100">
              <a:spcBef>
                <a:spcPts val="0"/>
              </a:spcBef>
              <a:spcAft>
                <a:spcPts val="0"/>
              </a:spcAft>
              <a:buClr>
                <a:schemeClr val="lt1"/>
              </a:buClr>
              <a:buSzPts val="1000"/>
              <a:buFont typeface="Roboto Light"/>
              <a:buChar char="■"/>
              <a:defRPr/>
            </a:lvl9pPr>
          </a:lstStyle>
          <a:p>
            <a:endParaRPr/>
          </a:p>
        </p:txBody>
      </p:sp>
      <p:sp>
        <p:nvSpPr>
          <p:cNvPr id="340" name="Google Shape;340;p37"/>
          <p:cNvSpPr>
            <a:spLocks noGrp="1"/>
          </p:cNvSpPr>
          <p:nvPr>
            <p:ph type="pic" idx="6"/>
          </p:nvPr>
        </p:nvSpPr>
        <p:spPr>
          <a:xfrm>
            <a:off x="3150973" y="2816950"/>
            <a:ext cx="2864400" cy="2131200"/>
          </a:xfrm>
          <a:prstGeom prst="roundRect">
            <a:avLst>
              <a:gd name="adj" fmla="val 4077"/>
            </a:avLst>
          </a:prstGeom>
          <a:noFill/>
          <a:ln>
            <a:noFill/>
          </a:ln>
        </p:spPr>
      </p:sp>
      <p:sp>
        <p:nvSpPr>
          <p:cNvPr id="341" name="Google Shape;341;p37"/>
          <p:cNvSpPr txBox="1">
            <a:spLocks noGrp="1"/>
          </p:cNvSpPr>
          <p:nvPr>
            <p:ph type="subTitle" idx="7"/>
          </p:nvPr>
        </p:nvSpPr>
        <p:spPr>
          <a:xfrm>
            <a:off x="6143673" y="2008900"/>
            <a:ext cx="2864400" cy="1080600"/>
          </a:xfrm>
          <a:prstGeom prst="rect">
            <a:avLst/>
          </a:prstGeom>
        </p:spPr>
        <p:txBody>
          <a:bodyPr spcFirstLastPara="1" wrap="square" lIns="91425" tIns="91425" rIns="91425" bIns="91425" anchor="t" anchorCtr="0">
            <a:spAutoFit/>
          </a:bodyPr>
          <a:lstStyle>
            <a:lvl1pPr lvl="0">
              <a:spcBef>
                <a:spcPts val="0"/>
              </a:spcBef>
              <a:spcAft>
                <a:spcPts val="0"/>
              </a:spcAft>
              <a:buClr>
                <a:schemeClr val="lt1"/>
              </a:buClr>
              <a:buSzPts val="1000"/>
              <a:buFont typeface="Roboto Black"/>
              <a:buNone/>
              <a:defRPr/>
            </a:lvl1pPr>
            <a:lvl2pPr lvl="1">
              <a:spcBef>
                <a:spcPts val="0"/>
              </a:spcBef>
              <a:spcAft>
                <a:spcPts val="0"/>
              </a:spcAft>
              <a:buClr>
                <a:schemeClr val="lt1"/>
              </a:buClr>
              <a:buSzPts val="1400"/>
              <a:buNone/>
              <a:defRPr/>
            </a:lvl2pPr>
            <a:lvl3pPr lvl="2">
              <a:spcBef>
                <a:spcPts val="0"/>
              </a:spcBef>
              <a:spcAft>
                <a:spcPts val="0"/>
              </a:spcAft>
              <a:buClr>
                <a:schemeClr val="lt1"/>
              </a:buClr>
              <a:buSzPts val="1400"/>
              <a:buNone/>
              <a:defRPr/>
            </a:lvl3pPr>
            <a:lvl4pPr lvl="3">
              <a:spcBef>
                <a:spcPts val="0"/>
              </a:spcBef>
              <a:spcAft>
                <a:spcPts val="0"/>
              </a:spcAft>
              <a:buClr>
                <a:schemeClr val="lt1"/>
              </a:buClr>
              <a:buSzPts val="1400"/>
              <a:buNone/>
              <a:defRPr/>
            </a:lvl4pPr>
            <a:lvl5pPr lvl="4">
              <a:spcBef>
                <a:spcPts val="0"/>
              </a:spcBef>
              <a:spcAft>
                <a:spcPts val="0"/>
              </a:spcAft>
              <a:buClr>
                <a:schemeClr val="lt1"/>
              </a:buClr>
              <a:buSzPts val="1400"/>
              <a:buNone/>
              <a:defRPr/>
            </a:lvl5pPr>
            <a:lvl6pPr lvl="5">
              <a:spcBef>
                <a:spcPts val="0"/>
              </a:spcBef>
              <a:spcAft>
                <a:spcPts val="0"/>
              </a:spcAft>
              <a:buClr>
                <a:schemeClr val="lt1"/>
              </a:buClr>
              <a:buSzPts val="1400"/>
              <a:buNone/>
              <a:defRPr/>
            </a:lvl6pPr>
            <a:lvl7pPr lvl="6">
              <a:spcBef>
                <a:spcPts val="0"/>
              </a:spcBef>
              <a:spcAft>
                <a:spcPts val="0"/>
              </a:spcAft>
              <a:buClr>
                <a:schemeClr val="lt1"/>
              </a:buClr>
              <a:buSzPts val="1400"/>
              <a:buNone/>
              <a:defRPr/>
            </a:lvl7pPr>
            <a:lvl8pPr lvl="7">
              <a:spcBef>
                <a:spcPts val="0"/>
              </a:spcBef>
              <a:spcAft>
                <a:spcPts val="0"/>
              </a:spcAft>
              <a:buClr>
                <a:schemeClr val="lt1"/>
              </a:buClr>
              <a:buSzPts val="1400"/>
              <a:buNone/>
              <a:defRPr/>
            </a:lvl8pPr>
            <a:lvl9pPr lvl="8">
              <a:spcBef>
                <a:spcPts val="0"/>
              </a:spcBef>
              <a:spcAft>
                <a:spcPts val="0"/>
              </a:spcAft>
              <a:buClr>
                <a:schemeClr val="lt1"/>
              </a:buClr>
              <a:buSzPts val="1400"/>
              <a:buNone/>
              <a:defRPr/>
            </a:lvl9pPr>
          </a:lstStyle>
          <a:p>
            <a:endParaRPr/>
          </a:p>
        </p:txBody>
      </p:sp>
      <p:sp>
        <p:nvSpPr>
          <p:cNvPr id="342" name="Google Shape;342;p37"/>
          <p:cNvSpPr txBox="1">
            <a:spLocks noGrp="1"/>
          </p:cNvSpPr>
          <p:nvPr>
            <p:ph type="body" idx="8"/>
          </p:nvPr>
        </p:nvSpPr>
        <p:spPr>
          <a:xfrm>
            <a:off x="6143674" y="2392475"/>
            <a:ext cx="2864400" cy="424500"/>
          </a:xfrm>
          <a:prstGeom prst="rect">
            <a:avLst/>
          </a:prstGeom>
        </p:spPr>
        <p:txBody>
          <a:bodyPr spcFirstLastPara="1" wrap="square" lIns="91425" tIns="91425" rIns="91425" bIns="91425" anchor="t" anchorCtr="0">
            <a:spAutoFit/>
          </a:bodyPr>
          <a:lstStyle>
            <a:lvl1pPr marL="457200" lvl="0" indent="-292100">
              <a:spcBef>
                <a:spcPts val="0"/>
              </a:spcBef>
              <a:spcAft>
                <a:spcPts val="0"/>
              </a:spcAft>
              <a:buClr>
                <a:schemeClr val="lt1"/>
              </a:buClr>
              <a:buSzPts val="1000"/>
              <a:buFont typeface="Roboto Light"/>
              <a:buChar char="●"/>
              <a:defRPr/>
            </a:lvl1pPr>
            <a:lvl2pPr marL="914400" lvl="1" indent="-292100">
              <a:spcBef>
                <a:spcPts val="0"/>
              </a:spcBef>
              <a:spcAft>
                <a:spcPts val="0"/>
              </a:spcAft>
              <a:buClr>
                <a:schemeClr val="lt1"/>
              </a:buClr>
              <a:buSzPts val="1000"/>
              <a:buFont typeface="Roboto Light"/>
              <a:buChar char="○"/>
              <a:defRPr/>
            </a:lvl2pPr>
            <a:lvl3pPr marL="1371600" lvl="2" indent="-292100">
              <a:spcBef>
                <a:spcPts val="0"/>
              </a:spcBef>
              <a:spcAft>
                <a:spcPts val="0"/>
              </a:spcAft>
              <a:buClr>
                <a:schemeClr val="lt1"/>
              </a:buClr>
              <a:buSzPts val="1000"/>
              <a:buFont typeface="Roboto Light"/>
              <a:buChar char="■"/>
              <a:defRPr/>
            </a:lvl3pPr>
            <a:lvl4pPr marL="1828800" lvl="3" indent="-292100">
              <a:spcBef>
                <a:spcPts val="0"/>
              </a:spcBef>
              <a:spcAft>
                <a:spcPts val="0"/>
              </a:spcAft>
              <a:buClr>
                <a:schemeClr val="lt1"/>
              </a:buClr>
              <a:buSzPts val="1000"/>
              <a:buFont typeface="Roboto Light"/>
              <a:buChar char="●"/>
              <a:defRPr/>
            </a:lvl4pPr>
            <a:lvl5pPr marL="2286000" lvl="4" indent="-292100">
              <a:spcBef>
                <a:spcPts val="0"/>
              </a:spcBef>
              <a:spcAft>
                <a:spcPts val="0"/>
              </a:spcAft>
              <a:buClr>
                <a:schemeClr val="lt1"/>
              </a:buClr>
              <a:buSzPts val="1000"/>
              <a:buFont typeface="Roboto Light"/>
              <a:buChar char="○"/>
              <a:defRPr/>
            </a:lvl5pPr>
            <a:lvl6pPr marL="2743200" lvl="5" indent="-292100">
              <a:spcBef>
                <a:spcPts val="0"/>
              </a:spcBef>
              <a:spcAft>
                <a:spcPts val="0"/>
              </a:spcAft>
              <a:buClr>
                <a:schemeClr val="lt1"/>
              </a:buClr>
              <a:buSzPts val="1000"/>
              <a:buFont typeface="Roboto Light"/>
              <a:buChar char="■"/>
              <a:defRPr/>
            </a:lvl6pPr>
            <a:lvl7pPr marL="3200400" lvl="6" indent="-292100">
              <a:spcBef>
                <a:spcPts val="0"/>
              </a:spcBef>
              <a:spcAft>
                <a:spcPts val="0"/>
              </a:spcAft>
              <a:buClr>
                <a:schemeClr val="lt1"/>
              </a:buClr>
              <a:buSzPts val="1000"/>
              <a:buFont typeface="Roboto Light"/>
              <a:buChar char="●"/>
              <a:defRPr/>
            </a:lvl7pPr>
            <a:lvl8pPr marL="3657600" lvl="7" indent="-292100">
              <a:spcBef>
                <a:spcPts val="0"/>
              </a:spcBef>
              <a:spcAft>
                <a:spcPts val="0"/>
              </a:spcAft>
              <a:buClr>
                <a:schemeClr val="lt1"/>
              </a:buClr>
              <a:buSzPts val="1000"/>
              <a:buFont typeface="Roboto Light"/>
              <a:buChar char="○"/>
              <a:defRPr/>
            </a:lvl8pPr>
            <a:lvl9pPr marL="4114800" lvl="8" indent="-292100">
              <a:spcBef>
                <a:spcPts val="0"/>
              </a:spcBef>
              <a:spcAft>
                <a:spcPts val="0"/>
              </a:spcAft>
              <a:buClr>
                <a:schemeClr val="lt1"/>
              </a:buClr>
              <a:buSzPts val="1000"/>
              <a:buFont typeface="Roboto Light"/>
              <a:buChar char="■"/>
              <a:defRPr/>
            </a:lvl9pPr>
          </a:lstStyle>
          <a:p>
            <a:endParaRPr/>
          </a:p>
        </p:txBody>
      </p:sp>
      <p:sp>
        <p:nvSpPr>
          <p:cNvPr id="343" name="Google Shape;343;p37"/>
          <p:cNvSpPr>
            <a:spLocks noGrp="1"/>
          </p:cNvSpPr>
          <p:nvPr>
            <p:ph type="pic" idx="9"/>
          </p:nvPr>
        </p:nvSpPr>
        <p:spPr>
          <a:xfrm>
            <a:off x="6143673" y="2816950"/>
            <a:ext cx="2864400" cy="2131200"/>
          </a:xfrm>
          <a:prstGeom prst="roundRect">
            <a:avLst>
              <a:gd name="adj" fmla="val 4077"/>
            </a:avLst>
          </a:prstGeom>
          <a:noFill/>
          <a:ln>
            <a:noFill/>
          </a:ln>
        </p:spPr>
      </p:sp>
    </p:spTree>
  </p:cSld>
  <p:clrMapOvr>
    <a:masterClrMapping/>
  </p:clrMapOvr>
  <p:extLst>
    <p:ext uri="{DCECCB84-F9BA-43D5-87BE-67443E8EF086}">
      <p15:sldGuideLst xmlns:p15="http://schemas.microsoft.com/office/powerpoint/2012/main">
        <p15:guide id="1" pos="72">
          <p15:clr>
            <a:srgbClr val="E46962"/>
          </p15:clr>
        </p15:guide>
        <p15:guide id="2" orient="horz" pos="72">
          <p15:clr>
            <a:srgbClr val="E46962"/>
          </p15:clr>
        </p15:guide>
        <p15:guide id="3" orient="horz" pos="3168">
          <p15:clr>
            <a:srgbClr val="E46962"/>
          </p15:clr>
        </p15:guide>
        <p15:guide id="4" pos="4637">
          <p15:clr>
            <a:srgbClr val="E46962"/>
          </p15:clr>
        </p15:guide>
        <p15:guide id="5" pos="4801">
          <p15:clr>
            <a:srgbClr val="E46962"/>
          </p15:clr>
        </p15:guide>
        <p15:guide id="6" pos="4965">
          <p15:clr>
            <a:srgbClr val="E46962"/>
          </p15:clr>
        </p15:guide>
        <p15:guide id="7" pos="5135">
          <p15:clr>
            <a:srgbClr val="E46962"/>
          </p15:clr>
        </p15:guide>
        <p15:guide id="8" pos="5291">
          <p15:clr>
            <a:srgbClr val="E46962"/>
          </p15:clr>
        </p15:guide>
        <p15:guide id="9" pos="5457">
          <p15:clr>
            <a:srgbClr val="E46962"/>
          </p15:clr>
        </p15:guide>
        <p15:guide id="10" pos="5606">
          <p15:clr>
            <a:srgbClr val="E46962"/>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Image only">
  <p:cSld name="CUSTOM_1_1_1_2_2">
    <p:spTree>
      <p:nvGrpSpPr>
        <p:cNvPr id="1" name="Shape 344"/>
        <p:cNvGrpSpPr/>
        <p:nvPr/>
      </p:nvGrpSpPr>
      <p:grpSpPr>
        <a:xfrm>
          <a:off x="0" y="0"/>
          <a:ext cx="0" cy="0"/>
          <a:chOff x="0" y="0"/>
          <a:chExt cx="0" cy="0"/>
        </a:xfrm>
      </p:grpSpPr>
      <p:sp>
        <p:nvSpPr>
          <p:cNvPr id="345" name="Google Shape;345;p38"/>
          <p:cNvSpPr>
            <a:spLocks noGrp="1"/>
          </p:cNvSpPr>
          <p:nvPr>
            <p:ph type="pic" idx="2"/>
          </p:nvPr>
        </p:nvSpPr>
        <p:spPr>
          <a:xfrm>
            <a:off x="118075" y="114300"/>
            <a:ext cx="8889900" cy="4914900"/>
          </a:xfrm>
          <a:prstGeom prst="roundRect">
            <a:avLst>
              <a:gd name="adj" fmla="val 4077"/>
            </a:avLst>
          </a:prstGeom>
          <a:noFill/>
          <a:ln>
            <a:noFill/>
          </a:ln>
        </p:spPr>
      </p:sp>
    </p:spTree>
  </p:cSld>
  <p:clrMapOvr>
    <a:masterClrMapping/>
  </p:clrMapOvr>
  <p:extLst>
    <p:ext uri="{DCECCB84-F9BA-43D5-87BE-67443E8EF086}">
      <p15:sldGuideLst xmlns:p15="http://schemas.microsoft.com/office/powerpoint/2012/main">
        <p15:guide id="1" pos="72">
          <p15:clr>
            <a:srgbClr val="E46962"/>
          </p15:clr>
        </p15:guide>
        <p15:guide id="2" orient="horz" pos="72">
          <p15:clr>
            <a:srgbClr val="E46962"/>
          </p15:clr>
        </p15:guide>
        <p15:guide id="3" orient="horz" pos="3168">
          <p15:clr>
            <a:srgbClr val="E46962"/>
          </p15:clr>
        </p15:guide>
        <p15:guide id="4" pos="4637">
          <p15:clr>
            <a:srgbClr val="E46962"/>
          </p15:clr>
        </p15:guide>
        <p15:guide id="5" pos="4801">
          <p15:clr>
            <a:srgbClr val="E46962"/>
          </p15:clr>
        </p15:guide>
        <p15:guide id="6" pos="4965">
          <p15:clr>
            <a:srgbClr val="E46962"/>
          </p15:clr>
        </p15:guide>
        <p15:guide id="7" pos="5135">
          <p15:clr>
            <a:srgbClr val="E46962"/>
          </p15:clr>
        </p15:guide>
        <p15:guide id="8" pos="5291">
          <p15:clr>
            <a:srgbClr val="E46962"/>
          </p15:clr>
        </p15:guide>
        <p15:guide id="9" pos="5457">
          <p15:clr>
            <a:srgbClr val="E46962"/>
          </p15:clr>
        </p15:guide>
        <p15:guide id="10" pos="5606">
          <p15:clr>
            <a:srgbClr val="E46962"/>
          </p15:clr>
        </p15:guide>
        <p15:guide id="11" pos="328">
          <p15:clr>
            <a:srgbClr val="E46962"/>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Image grid">
  <p:cSld name="CUSTOM_1_1_1_1_2_2">
    <p:spTree>
      <p:nvGrpSpPr>
        <p:cNvPr id="1" name="Shape 346"/>
        <p:cNvGrpSpPr/>
        <p:nvPr/>
      </p:nvGrpSpPr>
      <p:grpSpPr>
        <a:xfrm>
          <a:off x="0" y="0"/>
          <a:ext cx="0" cy="0"/>
          <a:chOff x="0" y="0"/>
          <a:chExt cx="0" cy="0"/>
        </a:xfrm>
      </p:grpSpPr>
      <p:sp>
        <p:nvSpPr>
          <p:cNvPr id="347" name="Google Shape;347;p39"/>
          <p:cNvSpPr txBox="1">
            <a:spLocks noGrp="1"/>
          </p:cNvSpPr>
          <p:nvPr>
            <p:ph type="title"/>
          </p:nvPr>
        </p:nvSpPr>
        <p:spPr>
          <a:xfrm>
            <a:off x="118125" y="0"/>
            <a:ext cx="8889900" cy="1858500"/>
          </a:xfrm>
          <a:prstGeom prst="rect">
            <a:avLst/>
          </a:prstGeom>
        </p:spPr>
        <p:txBody>
          <a:bodyPr spcFirstLastPara="1" wrap="square" lIns="91425" tIns="91425" rIns="91425" bIns="91425" anchor="t" anchorCtr="0">
            <a:spAutoFit/>
          </a:bodyPr>
          <a:lstStyle>
            <a:lvl1pPr lvl="0">
              <a:spcBef>
                <a:spcPts val="0"/>
              </a:spcBef>
              <a:spcAft>
                <a:spcPts val="0"/>
              </a:spcAft>
              <a:buClr>
                <a:schemeClr val="lt1"/>
              </a:buClr>
              <a:buSzPts val="8000"/>
              <a:buFont typeface="Roboto Black"/>
              <a:buNone/>
              <a:defRPr/>
            </a:lvl1pPr>
            <a:lvl2pPr lvl="1">
              <a:spcBef>
                <a:spcPts val="0"/>
              </a:spcBef>
              <a:spcAft>
                <a:spcPts val="0"/>
              </a:spcAft>
              <a:buClr>
                <a:schemeClr val="lt1"/>
              </a:buClr>
              <a:buSzPts val="1400"/>
              <a:buNone/>
              <a:defRPr/>
            </a:lvl2pPr>
            <a:lvl3pPr lvl="2">
              <a:spcBef>
                <a:spcPts val="0"/>
              </a:spcBef>
              <a:spcAft>
                <a:spcPts val="0"/>
              </a:spcAft>
              <a:buClr>
                <a:schemeClr val="lt1"/>
              </a:buClr>
              <a:buSzPts val="1400"/>
              <a:buNone/>
              <a:defRPr/>
            </a:lvl3pPr>
            <a:lvl4pPr lvl="3">
              <a:spcBef>
                <a:spcPts val="0"/>
              </a:spcBef>
              <a:spcAft>
                <a:spcPts val="0"/>
              </a:spcAft>
              <a:buClr>
                <a:schemeClr val="lt1"/>
              </a:buClr>
              <a:buSzPts val="1400"/>
              <a:buNone/>
              <a:defRPr/>
            </a:lvl4pPr>
            <a:lvl5pPr lvl="4">
              <a:spcBef>
                <a:spcPts val="0"/>
              </a:spcBef>
              <a:spcAft>
                <a:spcPts val="0"/>
              </a:spcAft>
              <a:buClr>
                <a:schemeClr val="lt1"/>
              </a:buClr>
              <a:buSzPts val="1400"/>
              <a:buNone/>
              <a:defRPr/>
            </a:lvl5pPr>
            <a:lvl6pPr lvl="5">
              <a:spcBef>
                <a:spcPts val="0"/>
              </a:spcBef>
              <a:spcAft>
                <a:spcPts val="0"/>
              </a:spcAft>
              <a:buClr>
                <a:schemeClr val="lt1"/>
              </a:buClr>
              <a:buSzPts val="1400"/>
              <a:buNone/>
              <a:defRPr/>
            </a:lvl6pPr>
            <a:lvl7pPr lvl="6">
              <a:spcBef>
                <a:spcPts val="0"/>
              </a:spcBef>
              <a:spcAft>
                <a:spcPts val="0"/>
              </a:spcAft>
              <a:buClr>
                <a:schemeClr val="lt1"/>
              </a:buClr>
              <a:buSzPts val="1400"/>
              <a:buNone/>
              <a:defRPr/>
            </a:lvl7pPr>
            <a:lvl8pPr lvl="7">
              <a:spcBef>
                <a:spcPts val="0"/>
              </a:spcBef>
              <a:spcAft>
                <a:spcPts val="0"/>
              </a:spcAft>
              <a:buClr>
                <a:schemeClr val="lt1"/>
              </a:buClr>
              <a:buSzPts val="1400"/>
              <a:buNone/>
              <a:defRPr/>
            </a:lvl8pPr>
            <a:lvl9pPr lvl="8">
              <a:spcBef>
                <a:spcPts val="0"/>
              </a:spcBef>
              <a:spcAft>
                <a:spcPts val="0"/>
              </a:spcAft>
              <a:buClr>
                <a:schemeClr val="lt1"/>
              </a:buClr>
              <a:buSzPts val="1400"/>
              <a:buNone/>
              <a:defRPr/>
            </a:lvl9pPr>
          </a:lstStyle>
          <a:p>
            <a:endParaRPr/>
          </a:p>
        </p:txBody>
      </p:sp>
      <p:sp>
        <p:nvSpPr>
          <p:cNvPr id="348" name="Google Shape;348;p39"/>
          <p:cNvSpPr>
            <a:spLocks noGrp="1"/>
          </p:cNvSpPr>
          <p:nvPr>
            <p:ph type="pic" idx="2"/>
          </p:nvPr>
        </p:nvSpPr>
        <p:spPr>
          <a:xfrm>
            <a:off x="158275" y="1268925"/>
            <a:ext cx="2864400" cy="1202700"/>
          </a:xfrm>
          <a:prstGeom prst="roundRect">
            <a:avLst>
              <a:gd name="adj" fmla="val 4077"/>
            </a:avLst>
          </a:prstGeom>
          <a:noFill/>
          <a:ln>
            <a:noFill/>
          </a:ln>
        </p:spPr>
      </p:sp>
      <p:sp>
        <p:nvSpPr>
          <p:cNvPr id="349" name="Google Shape;349;p39"/>
          <p:cNvSpPr>
            <a:spLocks noGrp="1"/>
          </p:cNvSpPr>
          <p:nvPr>
            <p:ph type="pic" idx="3"/>
          </p:nvPr>
        </p:nvSpPr>
        <p:spPr>
          <a:xfrm>
            <a:off x="3150974" y="1268925"/>
            <a:ext cx="2864400" cy="1202700"/>
          </a:xfrm>
          <a:prstGeom prst="roundRect">
            <a:avLst>
              <a:gd name="adj" fmla="val 4077"/>
            </a:avLst>
          </a:prstGeom>
          <a:noFill/>
          <a:ln>
            <a:noFill/>
          </a:ln>
        </p:spPr>
      </p:sp>
      <p:sp>
        <p:nvSpPr>
          <p:cNvPr id="350" name="Google Shape;350;p39"/>
          <p:cNvSpPr>
            <a:spLocks noGrp="1"/>
          </p:cNvSpPr>
          <p:nvPr>
            <p:ph type="pic" idx="4"/>
          </p:nvPr>
        </p:nvSpPr>
        <p:spPr>
          <a:xfrm>
            <a:off x="6143675" y="1268925"/>
            <a:ext cx="2864400" cy="1202700"/>
          </a:xfrm>
          <a:prstGeom prst="roundRect">
            <a:avLst>
              <a:gd name="adj" fmla="val 4077"/>
            </a:avLst>
          </a:prstGeom>
          <a:noFill/>
          <a:ln>
            <a:noFill/>
          </a:ln>
        </p:spPr>
      </p:sp>
      <p:sp>
        <p:nvSpPr>
          <p:cNvPr id="351" name="Google Shape;351;p39"/>
          <p:cNvSpPr>
            <a:spLocks noGrp="1"/>
          </p:cNvSpPr>
          <p:nvPr>
            <p:ph type="pic" idx="5"/>
          </p:nvPr>
        </p:nvSpPr>
        <p:spPr>
          <a:xfrm>
            <a:off x="158275" y="2561998"/>
            <a:ext cx="2864400" cy="1202700"/>
          </a:xfrm>
          <a:prstGeom prst="roundRect">
            <a:avLst>
              <a:gd name="adj" fmla="val 4077"/>
            </a:avLst>
          </a:prstGeom>
          <a:noFill/>
          <a:ln>
            <a:noFill/>
          </a:ln>
        </p:spPr>
      </p:sp>
      <p:sp>
        <p:nvSpPr>
          <p:cNvPr id="352" name="Google Shape;352;p39"/>
          <p:cNvSpPr>
            <a:spLocks noGrp="1"/>
          </p:cNvSpPr>
          <p:nvPr>
            <p:ph type="pic" idx="6"/>
          </p:nvPr>
        </p:nvSpPr>
        <p:spPr>
          <a:xfrm>
            <a:off x="3150974" y="2561998"/>
            <a:ext cx="2864400" cy="1202700"/>
          </a:xfrm>
          <a:prstGeom prst="roundRect">
            <a:avLst>
              <a:gd name="adj" fmla="val 4077"/>
            </a:avLst>
          </a:prstGeom>
          <a:noFill/>
          <a:ln>
            <a:noFill/>
          </a:ln>
        </p:spPr>
      </p:sp>
      <p:sp>
        <p:nvSpPr>
          <p:cNvPr id="353" name="Google Shape;353;p39"/>
          <p:cNvSpPr>
            <a:spLocks noGrp="1"/>
          </p:cNvSpPr>
          <p:nvPr>
            <p:ph type="pic" idx="7"/>
          </p:nvPr>
        </p:nvSpPr>
        <p:spPr>
          <a:xfrm>
            <a:off x="6143675" y="2561998"/>
            <a:ext cx="2864400" cy="1202700"/>
          </a:xfrm>
          <a:prstGeom prst="roundRect">
            <a:avLst>
              <a:gd name="adj" fmla="val 4077"/>
            </a:avLst>
          </a:prstGeom>
          <a:noFill/>
          <a:ln>
            <a:noFill/>
          </a:ln>
        </p:spPr>
      </p:sp>
      <p:sp>
        <p:nvSpPr>
          <p:cNvPr id="354" name="Google Shape;354;p39"/>
          <p:cNvSpPr>
            <a:spLocks noGrp="1"/>
          </p:cNvSpPr>
          <p:nvPr>
            <p:ph type="pic" idx="8"/>
          </p:nvPr>
        </p:nvSpPr>
        <p:spPr>
          <a:xfrm>
            <a:off x="158275" y="3855070"/>
            <a:ext cx="2864400" cy="1202700"/>
          </a:xfrm>
          <a:prstGeom prst="roundRect">
            <a:avLst>
              <a:gd name="adj" fmla="val 4077"/>
            </a:avLst>
          </a:prstGeom>
          <a:noFill/>
          <a:ln>
            <a:noFill/>
          </a:ln>
        </p:spPr>
      </p:sp>
      <p:sp>
        <p:nvSpPr>
          <p:cNvPr id="355" name="Google Shape;355;p39"/>
          <p:cNvSpPr>
            <a:spLocks noGrp="1"/>
          </p:cNvSpPr>
          <p:nvPr>
            <p:ph type="pic" idx="9"/>
          </p:nvPr>
        </p:nvSpPr>
        <p:spPr>
          <a:xfrm>
            <a:off x="3150974" y="3855070"/>
            <a:ext cx="2864400" cy="1202700"/>
          </a:xfrm>
          <a:prstGeom prst="roundRect">
            <a:avLst>
              <a:gd name="adj" fmla="val 4077"/>
            </a:avLst>
          </a:prstGeom>
          <a:noFill/>
          <a:ln>
            <a:noFill/>
          </a:ln>
        </p:spPr>
      </p:sp>
      <p:sp>
        <p:nvSpPr>
          <p:cNvPr id="356" name="Google Shape;356;p39"/>
          <p:cNvSpPr>
            <a:spLocks noGrp="1"/>
          </p:cNvSpPr>
          <p:nvPr>
            <p:ph type="pic" idx="13"/>
          </p:nvPr>
        </p:nvSpPr>
        <p:spPr>
          <a:xfrm>
            <a:off x="6143675" y="3855070"/>
            <a:ext cx="2864400" cy="1202700"/>
          </a:xfrm>
          <a:prstGeom prst="roundRect">
            <a:avLst>
              <a:gd name="adj" fmla="val 4077"/>
            </a:avLst>
          </a:prstGeom>
          <a:noFill/>
          <a:ln>
            <a:noFill/>
          </a:ln>
        </p:spPr>
      </p:sp>
    </p:spTree>
  </p:cSld>
  <p:clrMapOvr>
    <a:masterClrMapping/>
  </p:clrMapOvr>
  <p:extLst>
    <p:ext uri="{DCECCB84-F9BA-43D5-87BE-67443E8EF086}">
      <p15:sldGuideLst xmlns:p15="http://schemas.microsoft.com/office/powerpoint/2012/main">
        <p15:guide id="1" pos="72">
          <p15:clr>
            <a:srgbClr val="E46962"/>
          </p15:clr>
        </p15:guide>
        <p15:guide id="2" orient="horz" pos="72">
          <p15:clr>
            <a:srgbClr val="E46962"/>
          </p15:clr>
        </p15:guide>
        <p15:guide id="3" orient="horz" pos="3168">
          <p15:clr>
            <a:srgbClr val="E46962"/>
          </p15:clr>
        </p15:guide>
        <p15:guide id="4" pos="4637">
          <p15:clr>
            <a:srgbClr val="E46962"/>
          </p15:clr>
        </p15:guide>
        <p15:guide id="5" pos="4801">
          <p15:clr>
            <a:srgbClr val="E46962"/>
          </p15:clr>
        </p15:guide>
        <p15:guide id="6" pos="4965">
          <p15:clr>
            <a:srgbClr val="E46962"/>
          </p15:clr>
        </p15:guide>
        <p15:guide id="7" pos="5135">
          <p15:clr>
            <a:srgbClr val="E46962"/>
          </p15:clr>
        </p15:guide>
        <p15:guide id="8" pos="5291">
          <p15:clr>
            <a:srgbClr val="E46962"/>
          </p15:clr>
        </p15:guide>
        <p15:guide id="9" pos="5457">
          <p15:clr>
            <a:srgbClr val="E46962"/>
          </p15:clr>
        </p15:guide>
        <p15:guide id="10" pos="5606">
          <p15:clr>
            <a:srgbClr val="E46962"/>
          </p15:clr>
        </p15:guide>
        <p15:guide id="11" pos="328">
          <p15:clr>
            <a:srgbClr val="E46962"/>
          </p15:clr>
        </p15:guide>
        <p15:guide id="12" pos="492">
          <p15:clr>
            <a:srgbClr val="E46962"/>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hree big ideas with section dividers">
  <p:cSld name="CUSTOM_1_1_1">
    <p:spTree>
      <p:nvGrpSpPr>
        <p:cNvPr id="1" name="Shape 75"/>
        <p:cNvGrpSpPr/>
        <p:nvPr/>
      </p:nvGrpSpPr>
      <p:grpSpPr>
        <a:xfrm>
          <a:off x="0" y="0"/>
          <a:ext cx="0" cy="0"/>
          <a:chOff x="0" y="0"/>
          <a:chExt cx="0" cy="0"/>
        </a:xfrm>
      </p:grpSpPr>
      <p:sp>
        <p:nvSpPr>
          <p:cNvPr id="76" name="Google Shape;76;p6"/>
          <p:cNvSpPr txBox="1">
            <a:spLocks noGrp="1"/>
          </p:cNvSpPr>
          <p:nvPr>
            <p:ph type="title"/>
          </p:nvPr>
        </p:nvSpPr>
        <p:spPr>
          <a:xfrm>
            <a:off x="1031075" y="114300"/>
            <a:ext cx="6442800" cy="1405800"/>
          </a:xfrm>
          <a:prstGeom prst="rect">
            <a:avLst/>
          </a:prstGeom>
        </p:spPr>
        <p:txBody>
          <a:bodyPr spcFirstLastPara="1" wrap="square" lIns="91425" tIns="91425" rIns="91425" bIns="91425" anchor="t" anchorCtr="0">
            <a:spAutoFit/>
          </a:bodyPr>
          <a:lstStyle>
            <a:lvl1pPr lvl="0">
              <a:spcBef>
                <a:spcPts val="0"/>
              </a:spcBef>
              <a:spcAft>
                <a:spcPts val="0"/>
              </a:spcAft>
              <a:buSzPts val="8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7" name="Google Shape;77;p6"/>
          <p:cNvSpPr txBox="1">
            <a:spLocks noGrp="1"/>
          </p:cNvSpPr>
          <p:nvPr>
            <p:ph type="subTitle" idx="1"/>
          </p:nvPr>
        </p:nvSpPr>
        <p:spPr>
          <a:xfrm>
            <a:off x="1031075" y="1235275"/>
            <a:ext cx="3575700" cy="1338300"/>
          </a:xfrm>
          <a:prstGeom prst="rect">
            <a:avLst/>
          </a:prstGeom>
        </p:spPr>
        <p:txBody>
          <a:bodyPr spcFirstLastPara="1" wrap="square" lIns="91425" tIns="91425" rIns="91425" bIns="91425" anchor="t" anchorCtr="0">
            <a:spAutoFit/>
          </a:bodyPr>
          <a:lstStyle>
            <a:lvl1pPr lvl="0">
              <a:spcBef>
                <a:spcPts val="0"/>
              </a:spcBef>
              <a:spcAft>
                <a:spcPts val="0"/>
              </a:spcAft>
              <a:buSzPts val="1900"/>
              <a:buFont typeface="Roboto Light"/>
              <a:buNone/>
              <a:defRPr sz="1900">
                <a:latin typeface="Roboto Light"/>
                <a:ea typeface="Roboto Light"/>
                <a:cs typeface="Roboto Light"/>
                <a:sym typeface="Roboto Light"/>
              </a:defRPr>
            </a:lvl1pPr>
            <a:lvl2pPr lvl="1">
              <a:spcBef>
                <a:spcPts val="0"/>
              </a:spcBef>
              <a:spcAft>
                <a:spcPts val="0"/>
              </a:spcAft>
              <a:buSzPts val="1900"/>
              <a:buNone/>
              <a:defRPr sz="1900"/>
            </a:lvl2pPr>
            <a:lvl3pPr lvl="2">
              <a:spcBef>
                <a:spcPts val="0"/>
              </a:spcBef>
              <a:spcAft>
                <a:spcPts val="0"/>
              </a:spcAft>
              <a:buSzPts val="1900"/>
              <a:buNone/>
              <a:defRPr sz="1900"/>
            </a:lvl3pPr>
            <a:lvl4pPr lvl="3">
              <a:spcBef>
                <a:spcPts val="0"/>
              </a:spcBef>
              <a:spcAft>
                <a:spcPts val="0"/>
              </a:spcAft>
              <a:buSzPts val="1900"/>
              <a:buNone/>
              <a:defRPr sz="1900"/>
            </a:lvl4pPr>
            <a:lvl5pPr lvl="4">
              <a:spcBef>
                <a:spcPts val="0"/>
              </a:spcBef>
              <a:spcAft>
                <a:spcPts val="0"/>
              </a:spcAft>
              <a:buSzPts val="1900"/>
              <a:buNone/>
              <a:defRPr sz="1900"/>
            </a:lvl5pPr>
            <a:lvl6pPr lvl="5">
              <a:spcBef>
                <a:spcPts val="0"/>
              </a:spcBef>
              <a:spcAft>
                <a:spcPts val="0"/>
              </a:spcAft>
              <a:buSzPts val="1900"/>
              <a:buNone/>
              <a:defRPr sz="1900"/>
            </a:lvl6pPr>
            <a:lvl7pPr lvl="6">
              <a:spcBef>
                <a:spcPts val="0"/>
              </a:spcBef>
              <a:spcAft>
                <a:spcPts val="0"/>
              </a:spcAft>
              <a:buSzPts val="1900"/>
              <a:buNone/>
              <a:defRPr sz="1900"/>
            </a:lvl7pPr>
            <a:lvl8pPr lvl="7">
              <a:spcBef>
                <a:spcPts val="0"/>
              </a:spcBef>
              <a:spcAft>
                <a:spcPts val="0"/>
              </a:spcAft>
              <a:buSzPts val="1900"/>
              <a:buNone/>
              <a:defRPr sz="1900"/>
            </a:lvl8pPr>
            <a:lvl9pPr lvl="8">
              <a:spcBef>
                <a:spcPts val="0"/>
              </a:spcBef>
              <a:spcAft>
                <a:spcPts val="0"/>
              </a:spcAft>
              <a:buSzPts val="1900"/>
              <a:buNone/>
              <a:defRPr sz="1900"/>
            </a:lvl9pPr>
          </a:lstStyle>
          <a:p>
            <a:endParaRPr/>
          </a:p>
        </p:txBody>
      </p:sp>
      <p:sp>
        <p:nvSpPr>
          <p:cNvPr id="78" name="Google Shape;78;p6"/>
          <p:cNvSpPr txBox="1">
            <a:spLocks noGrp="1"/>
          </p:cNvSpPr>
          <p:nvPr>
            <p:ph type="subTitle" idx="2"/>
          </p:nvPr>
        </p:nvSpPr>
        <p:spPr>
          <a:xfrm>
            <a:off x="5578299" y="3182825"/>
            <a:ext cx="2303700" cy="794400"/>
          </a:xfrm>
          <a:prstGeom prst="rect">
            <a:avLst/>
          </a:prstGeom>
        </p:spPr>
        <p:txBody>
          <a:bodyPr spcFirstLastPara="1" wrap="square" lIns="91425" tIns="91425" rIns="91425" bIns="91425" anchor="t" anchorCtr="0">
            <a:sp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a:endParaRPr/>
          </a:p>
        </p:txBody>
      </p:sp>
      <p:sp>
        <p:nvSpPr>
          <p:cNvPr id="79" name="Google Shape;79;p6"/>
          <p:cNvSpPr txBox="1">
            <a:spLocks noGrp="1"/>
          </p:cNvSpPr>
          <p:nvPr>
            <p:ph type="subTitle" idx="3"/>
          </p:nvPr>
        </p:nvSpPr>
        <p:spPr>
          <a:xfrm>
            <a:off x="5578300" y="3600525"/>
            <a:ext cx="2080200" cy="1405800"/>
          </a:xfrm>
          <a:prstGeom prst="rect">
            <a:avLst/>
          </a:prstGeom>
        </p:spPr>
        <p:txBody>
          <a:bodyPr spcFirstLastPara="1" wrap="square" lIns="91425" tIns="91425" rIns="91425" bIns="91425" anchor="t" anchorCtr="0">
            <a:spAutoFit/>
          </a:bodyPr>
          <a:lstStyle>
            <a:lvl1pPr lvl="0">
              <a:spcBef>
                <a:spcPts val="0"/>
              </a:spcBef>
              <a:spcAft>
                <a:spcPts val="0"/>
              </a:spcAft>
              <a:buSzPts val="1000"/>
              <a:buFont typeface="Roboto Light"/>
              <a:buNone/>
              <a:defRPr>
                <a:latin typeface="Roboto Light"/>
                <a:ea typeface="Roboto Light"/>
                <a:cs typeface="Roboto Light"/>
                <a:sym typeface="Roboto Light"/>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6"/>
          <p:cNvSpPr txBox="1">
            <a:spLocks noGrp="1"/>
          </p:cNvSpPr>
          <p:nvPr>
            <p:ph type="subTitle" idx="4"/>
          </p:nvPr>
        </p:nvSpPr>
        <p:spPr>
          <a:xfrm>
            <a:off x="3304687" y="3182825"/>
            <a:ext cx="2303700" cy="794400"/>
          </a:xfrm>
          <a:prstGeom prst="rect">
            <a:avLst/>
          </a:prstGeom>
        </p:spPr>
        <p:txBody>
          <a:bodyPr spcFirstLastPara="1" wrap="square" lIns="91425" tIns="91425" rIns="91425" bIns="91425" anchor="t" anchorCtr="0">
            <a:sp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a:endParaRPr/>
          </a:p>
        </p:txBody>
      </p:sp>
      <p:sp>
        <p:nvSpPr>
          <p:cNvPr id="81" name="Google Shape;81;p6"/>
          <p:cNvSpPr txBox="1">
            <a:spLocks noGrp="1"/>
          </p:cNvSpPr>
          <p:nvPr>
            <p:ph type="subTitle" idx="5"/>
          </p:nvPr>
        </p:nvSpPr>
        <p:spPr>
          <a:xfrm>
            <a:off x="3304687" y="3600525"/>
            <a:ext cx="2080200" cy="1405800"/>
          </a:xfrm>
          <a:prstGeom prst="rect">
            <a:avLst/>
          </a:prstGeom>
        </p:spPr>
        <p:txBody>
          <a:bodyPr spcFirstLastPara="1" wrap="square" lIns="91425" tIns="91425" rIns="91425" bIns="91425" anchor="t" anchorCtr="0">
            <a:spAutoFit/>
          </a:bodyPr>
          <a:lstStyle>
            <a:lvl1pPr lvl="0">
              <a:spcBef>
                <a:spcPts val="0"/>
              </a:spcBef>
              <a:spcAft>
                <a:spcPts val="0"/>
              </a:spcAft>
              <a:buSzPts val="1000"/>
              <a:buFont typeface="Roboto Light"/>
              <a:buNone/>
              <a:defRPr>
                <a:latin typeface="Roboto Light"/>
                <a:ea typeface="Roboto Light"/>
                <a:cs typeface="Roboto Light"/>
                <a:sym typeface="Roboto Light"/>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2" name="Google Shape;82;p6"/>
          <p:cNvSpPr txBox="1">
            <a:spLocks noGrp="1"/>
          </p:cNvSpPr>
          <p:nvPr>
            <p:ph type="subTitle" idx="6"/>
          </p:nvPr>
        </p:nvSpPr>
        <p:spPr>
          <a:xfrm>
            <a:off x="1031075" y="3182825"/>
            <a:ext cx="2303700" cy="794400"/>
          </a:xfrm>
          <a:prstGeom prst="rect">
            <a:avLst/>
          </a:prstGeom>
        </p:spPr>
        <p:txBody>
          <a:bodyPr spcFirstLastPara="1" wrap="square" lIns="91425" tIns="91425" rIns="91425" bIns="91425" anchor="t" anchorCtr="0">
            <a:sp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a:endParaRPr/>
          </a:p>
        </p:txBody>
      </p:sp>
      <p:sp>
        <p:nvSpPr>
          <p:cNvPr id="83" name="Google Shape;83;p6"/>
          <p:cNvSpPr txBox="1">
            <a:spLocks noGrp="1"/>
          </p:cNvSpPr>
          <p:nvPr>
            <p:ph type="subTitle" idx="7"/>
          </p:nvPr>
        </p:nvSpPr>
        <p:spPr>
          <a:xfrm>
            <a:off x="1031075" y="3600525"/>
            <a:ext cx="2080200" cy="1405800"/>
          </a:xfrm>
          <a:prstGeom prst="rect">
            <a:avLst/>
          </a:prstGeom>
        </p:spPr>
        <p:txBody>
          <a:bodyPr spcFirstLastPara="1" wrap="square" lIns="91425" tIns="91425" rIns="91425" bIns="91425" anchor="t" anchorCtr="0">
            <a:spAutoFit/>
          </a:bodyPr>
          <a:lstStyle>
            <a:lvl1pPr lvl="0">
              <a:spcBef>
                <a:spcPts val="0"/>
              </a:spcBef>
              <a:spcAft>
                <a:spcPts val="0"/>
              </a:spcAft>
              <a:buSzPts val="1000"/>
              <a:buFont typeface="Roboto Light"/>
              <a:buNone/>
              <a:defRPr>
                <a:latin typeface="Roboto Light"/>
                <a:ea typeface="Roboto Light"/>
                <a:cs typeface="Roboto Light"/>
                <a:sym typeface="Roboto Light"/>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4" name="Google Shape;84;p6"/>
          <p:cNvSpPr txBox="1">
            <a:spLocks noGrp="1"/>
          </p:cNvSpPr>
          <p:nvPr>
            <p:ph type="subTitle" idx="8"/>
          </p:nvPr>
        </p:nvSpPr>
        <p:spPr>
          <a:xfrm rot="-5400000">
            <a:off x="-283500" y="328925"/>
            <a:ext cx="8229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85" name="Google Shape;85;p6"/>
          <p:cNvSpPr txBox="1">
            <a:spLocks noGrp="1"/>
          </p:cNvSpPr>
          <p:nvPr>
            <p:ph type="subTitle" idx="9"/>
          </p:nvPr>
        </p:nvSpPr>
        <p:spPr>
          <a:xfrm rot="-5400000">
            <a:off x="-283500"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86" name="Google Shape;86;p6"/>
          <p:cNvSpPr txBox="1">
            <a:spLocks noGrp="1"/>
          </p:cNvSpPr>
          <p:nvPr>
            <p:ph type="subTitle" idx="13"/>
          </p:nvPr>
        </p:nvSpPr>
        <p:spPr>
          <a:xfrm rot="-5400000">
            <a:off x="-23100"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87" name="Google Shape;87;p6"/>
          <p:cNvSpPr txBox="1">
            <a:spLocks noGrp="1"/>
          </p:cNvSpPr>
          <p:nvPr>
            <p:ph type="subTitle" idx="14"/>
          </p:nvPr>
        </p:nvSpPr>
        <p:spPr>
          <a:xfrm rot="-5400000">
            <a:off x="-22800" y="328625"/>
            <a:ext cx="8223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88" name="Google Shape;88;p6"/>
          <p:cNvSpPr txBox="1">
            <a:spLocks noGrp="1"/>
          </p:cNvSpPr>
          <p:nvPr>
            <p:ph type="subTitle" idx="15"/>
          </p:nvPr>
        </p:nvSpPr>
        <p:spPr>
          <a:xfrm rot="-5400000">
            <a:off x="226242"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89" name="Google Shape;89;p6"/>
          <p:cNvSpPr txBox="1">
            <a:spLocks noGrp="1"/>
          </p:cNvSpPr>
          <p:nvPr>
            <p:ph type="subTitle" idx="16"/>
          </p:nvPr>
        </p:nvSpPr>
        <p:spPr>
          <a:xfrm rot="-5400000">
            <a:off x="189642" y="367925"/>
            <a:ext cx="8961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90" name="Google Shape;90;p6"/>
          <p:cNvSpPr txBox="1">
            <a:spLocks noGrp="1"/>
          </p:cNvSpPr>
          <p:nvPr>
            <p:ph type="subTitle" idx="17"/>
          </p:nvPr>
        </p:nvSpPr>
        <p:spPr>
          <a:xfrm rot="-5400000">
            <a:off x="7584608"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91" name="Google Shape;91;p6"/>
          <p:cNvSpPr txBox="1">
            <a:spLocks noGrp="1"/>
          </p:cNvSpPr>
          <p:nvPr>
            <p:ph type="subTitle" idx="18"/>
          </p:nvPr>
        </p:nvSpPr>
        <p:spPr>
          <a:xfrm rot="-5400000">
            <a:off x="7173022" y="2436750"/>
            <a:ext cx="1645800" cy="255900"/>
          </a:xfrm>
          <a:prstGeom prst="rect">
            <a:avLst/>
          </a:prstGeom>
        </p:spPr>
        <p:txBody>
          <a:bodyPr spcFirstLastPara="1" wrap="square" lIns="45700" tIns="45700" rIns="45700" bIns="45700" anchor="t" anchorCtr="0">
            <a:no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92" name="Google Shape;92;p6"/>
          <p:cNvSpPr txBox="1">
            <a:spLocks noGrp="1"/>
          </p:cNvSpPr>
          <p:nvPr>
            <p:ph type="subTitle" idx="19"/>
          </p:nvPr>
        </p:nvSpPr>
        <p:spPr>
          <a:xfrm rot="-5400000">
            <a:off x="7548008" y="362375"/>
            <a:ext cx="8961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93" name="Google Shape;93;p6"/>
          <p:cNvSpPr txBox="1">
            <a:spLocks noGrp="1"/>
          </p:cNvSpPr>
          <p:nvPr>
            <p:ph type="subTitle" idx="20"/>
          </p:nvPr>
        </p:nvSpPr>
        <p:spPr>
          <a:xfrm rot="-5400000">
            <a:off x="7838100"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94" name="Google Shape;94;p6"/>
          <p:cNvSpPr txBox="1">
            <a:spLocks noGrp="1"/>
          </p:cNvSpPr>
          <p:nvPr>
            <p:ph type="subTitle" idx="21"/>
          </p:nvPr>
        </p:nvSpPr>
        <p:spPr>
          <a:xfrm rot="-5400000">
            <a:off x="7801500" y="362375"/>
            <a:ext cx="8961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95" name="Google Shape;95;p6"/>
          <p:cNvSpPr txBox="1">
            <a:spLocks noGrp="1"/>
          </p:cNvSpPr>
          <p:nvPr>
            <p:ph type="subTitle" idx="22"/>
          </p:nvPr>
        </p:nvSpPr>
        <p:spPr>
          <a:xfrm rot="-5400000">
            <a:off x="8609425"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96" name="Google Shape;96;p6"/>
          <p:cNvSpPr txBox="1">
            <a:spLocks noGrp="1"/>
          </p:cNvSpPr>
          <p:nvPr>
            <p:ph type="subTitle" idx="23"/>
          </p:nvPr>
        </p:nvSpPr>
        <p:spPr>
          <a:xfrm rot="-5400000">
            <a:off x="8199475" y="2443800"/>
            <a:ext cx="1642800" cy="255900"/>
          </a:xfrm>
          <a:prstGeom prst="rect">
            <a:avLst/>
          </a:prstGeom>
        </p:spPr>
        <p:txBody>
          <a:bodyPr spcFirstLastPara="1" wrap="square" lIns="45700" tIns="45700" rIns="45700" bIns="45700" anchor="t" anchorCtr="0">
            <a:no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97" name="Google Shape;97;p6"/>
          <p:cNvSpPr txBox="1">
            <a:spLocks noGrp="1"/>
          </p:cNvSpPr>
          <p:nvPr>
            <p:ph type="subTitle" idx="24"/>
          </p:nvPr>
        </p:nvSpPr>
        <p:spPr>
          <a:xfrm rot="-5400000">
            <a:off x="8572825" y="362375"/>
            <a:ext cx="8961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98" name="Google Shape;98;p6"/>
          <p:cNvSpPr txBox="1">
            <a:spLocks noGrp="1"/>
          </p:cNvSpPr>
          <p:nvPr>
            <p:ph type="subTitle" idx="25"/>
          </p:nvPr>
        </p:nvSpPr>
        <p:spPr>
          <a:xfrm rot="-5400000">
            <a:off x="8345233"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99" name="Google Shape;99;p6"/>
          <p:cNvSpPr txBox="1">
            <a:spLocks noGrp="1"/>
          </p:cNvSpPr>
          <p:nvPr>
            <p:ph type="subTitle" idx="26"/>
          </p:nvPr>
        </p:nvSpPr>
        <p:spPr>
          <a:xfrm rot="-5400000">
            <a:off x="7937504" y="2443800"/>
            <a:ext cx="1642800" cy="255900"/>
          </a:xfrm>
          <a:prstGeom prst="rect">
            <a:avLst/>
          </a:prstGeom>
        </p:spPr>
        <p:txBody>
          <a:bodyPr spcFirstLastPara="1" wrap="square" lIns="45700" tIns="45700" rIns="45700" bIns="45700" anchor="t" anchorCtr="0">
            <a:no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00" name="Google Shape;100;p6"/>
          <p:cNvSpPr txBox="1">
            <a:spLocks noGrp="1"/>
          </p:cNvSpPr>
          <p:nvPr>
            <p:ph type="subTitle" idx="27"/>
          </p:nvPr>
        </p:nvSpPr>
        <p:spPr>
          <a:xfrm rot="-5400000">
            <a:off x="8308483" y="362375"/>
            <a:ext cx="8961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01" name="Google Shape;101;p6"/>
          <p:cNvSpPr txBox="1">
            <a:spLocks noGrp="1"/>
          </p:cNvSpPr>
          <p:nvPr>
            <p:ph type="subTitle" idx="28"/>
          </p:nvPr>
        </p:nvSpPr>
        <p:spPr>
          <a:xfrm rot="-5400000">
            <a:off x="8091592"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02" name="Google Shape;102;p6"/>
          <p:cNvSpPr txBox="1">
            <a:spLocks noGrp="1"/>
          </p:cNvSpPr>
          <p:nvPr>
            <p:ph type="subTitle" idx="29"/>
          </p:nvPr>
        </p:nvSpPr>
        <p:spPr>
          <a:xfrm rot="-5400000">
            <a:off x="8054992" y="362375"/>
            <a:ext cx="8961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03" name="Google Shape;103;p6"/>
          <p:cNvSpPr txBox="1">
            <a:spLocks noGrp="1"/>
          </p:cNvSpPr>
          <p:nvPr>
            <p:ph type="subTitle" idx="30"/>
          </p:nvPr>
        </p:nvSpPr>
        <p:spPr>
          <a:xfrm rot="-5400000">
            <a:off x="-694050" y="2443800"/>
            <a:ext cx="1644000" cy="255900"/>
          </a:xfrm>
          <a:prstGeom prst="rect">
            <a:avLst/>
          </a:prstGeom>
        </p:spPr>
        <p:txBody>
          <a:bodyPr spcFirstLastPara="1" wrap="square" lIns="45700" tIns="45700" rIns="45700" bIns="45700" anchor="t" anchorCtr="0">
            <a:no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04" name="Google Shape;104;p6"/>
          <p:cNvSpPr txBox="1">
            <a:spLocks noGrp="1"/>
          </p:cNvSpPr>
          <p:nvPr>
            <p:ph type="subTitle" idx="31"/>
          </p:nvPr>
        </p:nvSpPr>
        <p:spPr>
          <a:xfrm rot="-5400000">
            <a:off x="-421125" y="2443800"/>
            <a:ext cx="1642800" cy="255900"/>
          </a:xfrm>
          <a:prstGeom prst="rect">
            <a:avLst/>
          </a:prstGeom>
        </p:spPr>
        <p:txBody>
          <a:bodyPr spcFirstLastPara="1" wrap="square" lIns="45700" tIns="45700" rIns="45700" bIns="45700" anchor="t" anchorCtr="0">
            <a:no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05" name="Google Shape;105;p6"/>
          <p:cNvSpPr txBox="1">
            <a:spLocks noGrp="1"/>
          </p:cNvSpPr>
          <p:nvPr>
            <p:ph type="subTitle" idx="32"/>
          </p:nvPr>
        </p:nvSpPr>
        <p:spPr>
          <a:xfrm rot="-5400000">
            <a:off x="-172129" y="2443800"/>
            <a:ext cx="1642800" cy="255900"/>
          </a:xfrm>
          <a:prstGeom prst="rect">
            <a:avLst/>
          </a:prstGeom>
        </p:spPr>
        <p:txBody>
          <a:bodyPr spcFirstLastPara="1" wrap="square" lIns="45700" tIns="45700" rIns="45700" bIns="45700" anchor="t" anchorCtr="0">
            <a:no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06" name="Google Shape;106;p6"/>
          <p:cNvSpPr txBox="1">
            <a:spLocks noGrp="1"/>
          </p:cNvSpPr>
          <p:nvPr>
            <p:ph type="subTitle" idx="33"/>
          </p:nvPr>
        </p:nvSpPr>
        <p:spPr>
          <a:xfrm rot="-5400000">
            <a:off x="7427488" y="2442000"/>
            <a:ext cx="1642800" cy="259500"/>
          </a:xfrm>
          <a:prstGeom prst="rect">
            <a:avLst/>
          </a:prstGeom>
        </p:spPr>
        <p:txBody>
          <a:bodyPr spcFirstLastPara="1" wrap="square" lIns="45700" tIns="45700" rIns="45700" bIns="45700" anchor="t" anchorCtr="0">
            <a:sp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07" name="Google Shape;107;p6"/>
          <p:cNvSpPr txBox="1">
            <a:spLocks noGrp="1"/>
          </p:cNvSpPr>
          <p:nvPr>
            <p:ph type="subTitle" idx="34"/>
          </p:nvPr>
        </p:nvSpPr>
        <p:spPr>
          <a:xfrm rot="-5400000">
            <a:off x="7690896" y="2442000"/>
            <a:ext cx="1642800" cy="259500"/>
          </a:xfrm>
          <a:prstGeom prst="rect">
            <a:avLst/>
          </a:prstGeom>
        </p:spPr>
        <p:txBody>
          <a:bodyPr spcFirstLastPara="1" wrap="square" lIns="45700" tIns="45700" rIns="45700" bIns="45700" anchor="t" anchorCtr="0">
            <a:sp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Tree>
  </p:cSld>
  <p:clrMapOvr>
    <a:masterClrMapping/>
  </p:clrMapOvr>
  <p:extLst>
    <p:ext uri="{DCECCB84-F9BA-43D5-87BE-67443E8EF086}">
      <p15:sldGuideLst xmlns:p15="http://schemas.microsoft.com/office/powerpoint/2012/main">
        <p15:guide id="1" pos="72">
          <p15:clr>
            <a:srgbClr val="E46962"/>
          </p15:clr>
        </p15:guide>
        <p15:guide id="2" orient="horz" pos="72">
          <p15:clr>
            <a:srgbClr val="E46962"/>
          </p15:clr>
        </p15:guide>
        <p15:guide id="3" orient="horz" pos="3168">
          <p15:clr>
            <a:srgbClr val="E46962"/>
          </p15:clr>
        </p15:guide>
        <p15:guide id="4" pos="4637">
          <p15:clr>
            <a:srgbClr val="E46962"/>
          </p15:clr>
        </p15:guide>
        <p15:guide id="5" pos="4801">
          <p15:clr>
            <a:srgbClr val="E46962"/>
          </p15:clr>
        </p15:guide>
        <p15:guide id="6" pos="4965">
          <p15:clr>
            <a:srgbClr val="E46962"/>
          </p15:clr>
        </p15:guide>
        <p15:guide id="7" pos="5135">
          <p15:clr>
            <a:srgbClr val="E46962"/>
          </p15:clr>
        </p15:guide>
        <p15:guide id="8" pos="5291">
          <p15:clr>
            <a:srgbClr val="E46962"/>
          </p15:clr>
        </p15:guide>
        <p15:guide id="9" pos="5457">
          <p15:clr>
            <a:srgbClr val="E46962"/>
          </p15:clr>
        </p15:guide>
        <p15:guide id="10" pos="5606">
          <p15:clr>
            <a:srgbClr val="E46962"/>
          </p15:clr>
        </p15:guide>
        <p15:guide id="11" pos="333">
          <p15:clr>
            <a:srgbClr val="E46962"/>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hree storyboards with section dividers">
  <p:cSld name="CUSTOM_1_1_1_1">
    <p:spTree>
      <p:nvGrpSpPr>
        <p:cNvPr id="1" name="Shape 108"/>
        <p:cNvGrpSpPr/>
        <p:nvPr/>
      </p:nvGrpSpPr>
      <p:grpSpPr>
        <a:xfrm>
          <a:off x="0" y="0"/>
          <a:ext cx="0" cy="0"/>
          <a:chOff x="0" y="0"/>
          <a:chExt cx="0" cy="0"/>
        </a:xfrm>
      </p:grpSpPr>
      <p:sp>
        <p:nvSpPr>
          <p:cNvPr id="109" name="Google Shape;109;p7"/>
          <p:cNvSpPr txBox="1">
            <a:spLocks noGrp="1"/>
          </p:cNvSpPr>
          <p:nvPr>
            <p:ph type="title"/>
          </p:nvPr>
        </p:nvSpPr>
        <p:spPr>
          <a:xfrm>
            <a:off x="1324713" y="121125"/>
            <a:ext cx="6442800" cy="2201700"/>
          </a:xfrm>
          <a:prstGeom prst="rect">
            <a:avLst/>
          </a:prstGeom>
        </p:spPr>
        <p:txBody>
          <a:bodyPr spcFirstLastPara="1" wrap="square" lIns="91425" tIns="91425" rIns="91425" bIns="91425" anchor="t" anchorCtr="0">
            <a:spAutoFit/>
          </a:bodyPr>
          <a:lstStyle>
            <a:lvl1pPr lvl="0">
              <a:spcBef>
                <a:spcPts val="0"/>
              </a:spcBef>
              <a:spcAft>
                <a:spcPts val="0"/>
              </a:spcAft>
              <a:buSzPts val="8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0" name="Google Shape;110;p7"/>
          <p:cNvSpPr>
            <a:spLocks noGrp="1"/>
          </p:cNvSpPr>
          <p:nvPr>
            <p:ph type="pic" idx="2"/>
          </p:nvPr>
        </p:nvSpPr>
        <p:spPr>
          <a:xfrm>
            <a:off x="1324713" y="1715450"/>
            <a:ext cx="1441800" cy="1611600"/>
          </a:xfrm>
          <a:prstGeom prst="roundRect">
            <a:avLst>
              <a:gd name="adj" fmla="val 7131"/>
            </a:avLst>
          </a:prstGeom>
          <a:noFill/>
          <a:ln>
            <a:noFill/>
          </a:ln>
        </p:spPr>
      </p:sp>
      <p:sp>
        <p:nvSpPr>
          <p:cNvPr id="111" name="Google Shape;111;p7"/>
          <p:cNvSpPr>
            <a:spLocks noGrp="1"/>
          </p:cNvSpPr>
          <p:nvPr>
            <p:ph type="pic" idx="3"/>
          </p:nvPr>
        </p:nvSpPr>
        <p:spPr>
          <a:xfrm>
            <a:off x="3625350" y="1715450"/>
            <a:ext cx="1441800" cy="1611600"/>
          </a:xfrm>
          <a:prstGeom prst="roundRect">
            <a:avLst>
              <a:gd name="adj" fmla="val 7131"/>
            </a:avLst>
          </a:prstGeom>
          <a:noFill/>
          <a:ln>
            <a:noFill/>
          </a:ln>
        </p:spPr>
      </p:sp>
      <p:sp>
        <p:nvSpPr>
          <p:cNvPr id="112" name="Google Shape;112;p7"/>
          <p:cNvSpPr>
            <a:spLocks noGrp="1"/>
          </p:cNvSpPr>
          <p:nvPr>
            <p:ph type="pic" idx="4"/>
          </p:nvPr>
        </p:nvSpPr>
        <p:spPr>
          <a:xfrm>
            <a:off x="5925988" y="1715450"/>
            <a:ext cx="1441800" cy="1611600"/>
          </a:xfrm>
          <a:prstGeom prst="roundRect">
            <a:avLst>
              <a:gd name="adj" fmla="val 7131"/>
            </a:avLst>
          </a:prstGeom>
          <a:noFill/>
          <a:ln>
            <a:noFill/>
          </a:ln>
        </p:spPr>
      </p:sp>
      <p:sp>
        <p:nvSpPr>
          <p:cNvPr id="113" name="Google Shape;113;p7"/>
          <p:cNvSpPr txBox="1">
            <a:spLocks noGrp="1"/>
          </p:cNvSpPr>
          <p:nvPr>
            <p:ph type="subTitle" idx="1"/>
          </p:nvPr>
        </p:nvSpPr>
        <p:spPr>
          <a:xfrm>
            <a:off x="1324713" y="3492200"/>
            <a:ext cx="2088000" cy="794400"/>
          </a:xfrm>
          <a:prstGeom prst="rect">
            <a:avLst/>
          </a:prstGeom>
        </p:spPr>
        <p:txBody>
          <a:bodyPr spcFirstLastPara="1" wrap="square" lIns="91425" tIns="91425" rIns="91425" bIns="91425" anchor="t" anchorCtr="0">
            <a:spAutoFit/>
          </a:bodyPr>
          <a:lstStyle>
            <a:lvl1pPr lvl="0">
              <a:spcBef>
                <a:spcPts val="0"/>
              </a:spcBef>
              <a:spcAft>
                <a:spcPts val="0"/>
              </a:spcAft>
              <a:buSzPts val="2200"/>
              <a:buNone/>
              <a:defRPr sz="2200"/>
            </a:lvl1pPr>
            <a:lvl2pPr lvl="1">
              <a:spcBef>
                <a:spcPts val="0"/>
              </a:spcBef>
              <a:spcAft>
                <a:spcPts val="0"/>
              </a:spcAft>
              <a:buSzPts val="2200"/>
              <a:buNone/>
              <a:defRPr sz="2200"/>
            </a:lvl2pPr>
            <a:lvl3pPr lvl="2">
              <a:spcBef>
                <a:spcPts val="0"/>
              </a:spcBef>
              <a:spcAft>
                <a:spcPts val="0"/>
              </a:spcAft>
              <a:buSzPts val="2200"/>
              <a:buNone/>
              <a:defRPr sz="2200"/>
            </a:lvl3pPr>
            <a:lvl4pPr lvl="3">
              <a:spcBef>
                <a:spcPts val="0"/>
              </a:spcBef>
              <a:spcAft>
                <a:spcPts val="0"/>
              </a:spcAft>
              <a:buSzPts val="2200"/>
              <a:buNone/>
              <a:defRPr sz="2200"/>
            </a:lvl4pPr>
            <a:lvl5pPr lvl="4">
              <a:spcBef>
                <a:spcPts val="0"/>
              </a:spcBef>
              <a:spcAft>
                <a:spcPts val="0"/>
              </a:spcAft>
              <a:buSzPts val="2200"/>
              <a:buNone/>
              <a:defRPr sz="2200"/>
            </a:lvl5pPr>
            <a:lvl6pPr lvl="5">
              <a:spcBef>
                <a:spcPts val="0"/>
              </a:spcBef>
              <a:spcAft>
                <a:spcPts val="0"/>
              </a:spcAft>
              <a:buSzPts val="2200"/>
              <a:buNone/>
              <a:defRPr sz="2200"/>
            </a:lvl6pPr>
            <a:lvl7pPr lvl="6">
              <a:spcBef>
                <a:spcPts val="0"/>
              </a:spcBef>
              <a:spcAft>
                <a:spcPts val="0"/>
              </a:spcAft>
              <a:buSzPts val="2200"/>
              <a:buNone/>
              <a:defRPr sz="2200"/>
            </a:lvl7pPr>
            <a:lvl8pPr lvl="7">
              <a:spcBef>
                <a:spcPts val="0"/>
              </a:spcBef>
              <a:spcAft>
                <a:spcPts val="0"/>
              </a:spcAft>
              <a:buSzPts val="2200"/>
              <a:buNone/>
              <a:defRPr sz="2200"/>
            </a:lvl8pPr>
            <a:lvl9pPr lvl="8">
              <a:spcBef>
                <a:spcPts val="0"/>
              </a:spcBef>
              <a:spcAft>
                <a:spcPts val="0"/>
              </a:spcAft>
              <a:buSzPts val="2200"/>
              <a:buNone/>
              <a:defRPr sz="2200"/>
            </a:lvl9pPr>
          </a:lstStyle>
          <a:p>
            <a:endParaRPr/>
          </a:p>
        </p:txBody>
      </p:sp>
      <p:sp>
        <p:nvSpPr>
          <p:cNvPr id="114" name="Google Shape;114;p7"/>
          <p:cNvSpPr txBox="1">
            <a:spLocks noGrp="1"/>
          </p:cNvSpPr>
          <p:nvPr>
            <p:ph type="subTitle" idx="5"/>
          </p:nvPr>
        </p:nvSpPr>
        <p:spPr>
          <a:xfrm>
            <a:off x="3637156" y="3492200"/>
            <a:ext cx="2088000" cy="794400"/>
          </a:xfrm>
          <a:prstGeom prst="rect">
            <a:avLst/>
          </a:prstGeom>
        </p:spPr>
        <p:txBody>
          <a:bodyPr spcFirstLastPara="1" wrap="square" lIns="91425" tIns="91425" rIns="91425" bIns="91425" anchor="t" anchorCtr="0">
            <a:spAutoFit/>
          </a:bodyPr>
          <a:lstStyle>
            <a:lvl1pPr lvl="0">
              <a:spcBef>
                <a:spcPts val="0"/>
              </a:spcBef>
              <a:spcAft>
                <a:spcPts val="0"/>
              </a:spcAft>
              <a:buSzPts val="2200"/>
              <a:buNone/>
              <a:defRPr sz="2200"/>
            </a:lvl1pPr>
            <a:lvl2pPr lvl="1">
              <a:spcBef>
                <a:spcPts val="0"/>
              </a:spcBef>
              <a:spcAft>
                <a:spcPts val="0"/>
              </a:spcAft>
              <a:buSzPts val="2200"/>
              <a:buNone/>
              <a:defRPr sz="2200"/>
            </a:lvl2pPr>
            <a:lvl3pPr lvl="2">
              <a:spcBef>
                <a:spcPts val="0"/>
              </a:spcBef>
              <a:spcAft>
                <a:spcPts val="0"/>
              </a:spcAft>
              <a:buSzPts val="2200"/>
              <a:buNone/>
              <a:defRPr sz="2200"/>
            </a:lvl3pPr>
            <a:lvl4pPr lvl="3">
              <a:spcBef>
                <a:spcPts val="0"/>
              </a:spcBef>
              <a:spcAft>
                <a:spcPts val="0"/>
              </a:spcAft>
              <a:buSzPts val="2200"/>
              <a:buNone/>
              <a:defRPr sz="2200"/>
            </a:lvl4pPr>
            <a:lvl5pPr lvl="4">
              <a:spcBef>
                <a:spcPts val="0"/>
              </a:spcBef>
              <a:spcAft>
                <a:spcPts val="0"/>
              </a:spcAft>
              <a:buSzPts val="2200"/>
              <a:buNone/>
              <a:defRPr sz="2200"/>
            </a:lvl5pPr>
            <a:lvl6pPr lvl="5">
              <a:spcBef>
                <a:spcPts val="0"/>
              </a:spcBef>
              <a:spcAft>
                <a:spcPts val="0"/>
              </a:spcAft>
              <a:buSzPts val="2200"/>
              <a:buNone/>
              <a:defRPr sz="2200"/>
            </a:lvl6pPr>
            <a:lvl7pPr lvl="6">
              <a:spcBef>
                <a:spcPts val="0"/>
              </a:spcBef>
              <a:spcAft>
                <a:spcPts val="0"/>
              </a:spcAft>
              <a:buSzPts val="2200"/>
              <a:buNone/>
              <a:defRPr sz="2200"/>
            </a:lvl7pPr>
            <a:lvl8pPr lvl="7">
              <a:spcBef>
                <a:spcPts val="0"/>
              </a:spcBef>
              <a:spcAft>
                <a:spcPts val="0"/>
              </a:spcAft>
              <a:buSzPts val="2200"/>
              <a:buNone/>
              <a:defRPr sz="2200"/>
            </a:lvl8pPr>
            <a:lvl9pPr lvl="8">
              <a:spcBef>
                <a:spcPts val="0"/>
              </a:spcBef>
              <a:spcAft>
                <a:spcPts val="0"/>
              </a:spcAft>
              <a:buSzPts val="2200"/>
              <a:buNone/>
              <a:defRPr sz="2200"/>
            </a:lvl9pPr>
          </a:lstStyle>
          <a:p>
            <a:endParaRPr/>
          </a:p>
        </p:txBody>
      </p:sp>
      <p:sp>
        <p:nvSpPr>
          <p:cNvPr id="115" name="Google Shape;115;p7"/>
          <p:cNvSpPr txBox="1">
            <a:spLocks noGrp="1"/>
          </p:cNvSpPr>
          <p:nvPr>
            <p:ph type="subTitle" idx="6"/>
          </p:nvPr>
        </p:nvSpPr>
        <p:spPr>
          <a:xfrm>
            <a:off x="5925988" y="3492200"/>
            <a:ext cx="2088000" cy="794400"/>
          </a:xfrm>
          <a:prstGeom prst="rect">
            <a:avLst/>
          </a:prstGeom>
        </p:spPr>
        <p:txBody>
          <a:bodyPr spcFirstLastPara="1" wrap="square" lIns="91425" tIns="91425" rIns="91425" bIns="91425" anchor="t" anchorCtr="0">
            <a:spAutoFit/>
          </a:bodyPr>
          <a:lstStyle>
            <a:lvl1pPr lvl="0">
              <a:spcBef>
                <a:spcPts val="0"/>
              </a:spcBef>
              <a:spcAft>
                <a:spcPts val="0"/>
              </a:spcAft>
              <a:buSzPts val="2200"/>
              <a:buNone/>
              <a:defRPr sz="2200"/>
            </a:lvl1pPr>
            <a:lvl2pPr lvl="1">
              <a:spcBef>
                <a:spcPts val="0"/>
              </a:spcBef>
              <a:spcAft>
                <a:spcPts val="0"/>
              </a:spcAft>
              <a:buSzPts val="2200"/>
              <a:buNone/>
              <a:defRPr sz="2200"/>
            </a:lvl2pPr>
            <a:lvl3pPr lvl="2">
              <a:spcBef>
                <a:spcPts val="0"/>
              </a:spcBef>
              <a:spcAft>
                <a:spcPts val="0"/>
              </a:spcAft>
              <a:buSzPts val="2200"/>
              <a:buNone/>
              <a:defRPr sz="2200"/>
            </a:lvl3pPr>
            <a:lvl4pPr lvl="3">
              <a:spcBef>
                <a:spcPts val="0"/>
              </a:spcBef>
              <a:spcAft>
                <a:spcPts val="0"/>
              </a:spcAft>
              <a:buSzPts val="2200"/>
              <a:buNone/>
              <a:defRPr sz="2200"/>
            </a:lvl4pPr>
            <a:lvl5pPr lvl="4">
              <a:spcBef>
                <a:spcPts val="0"/>
              </a:spcBef>
              <a:spcAft>
                <a:spcPts val="0"/>
              </a:spcAft>
              <a:buSzPts val="2200"/>
              <a:buNone/>
              <a:defRPr sz="2200"/>
            </a:lvl5pPr>
            <a:lvl6pPr lvl="5">
              <a:spcBef>
                <a:spcPts val="0"/>
              </a:spcBef>
              <a:spcAft>
                <a:spcPts val="0"/>
              </a:spcAft>
              <a:buSzPts val="2200"/>
              <a:buNone/>
              <a:defRPr sz="2200"/>
            </a:lvl6pPr>
            <a:lvl7pPr lvl="6">
              <a:spcBef>
                <a:spcPts val="0"/>
              </a:spcBef>
              <a:spcAft>
                <a:spcPts val="0"/>
              </a:spcAft>
              <a:buSzPts val="2200"/>
              <a:buNone/>
              <a:defRPr sz="2200"/>
            </a:lvl7pPr>
            <a:lvl8pPr lvl="7">
              <a:spcBef>
                <a:spcPts val="0"/>
              </a:spcBef>
              <a:spcAft>
                <a:spcPts val="0"/>
              </a:spcAft>
              <a:buSzPts val="2200"/>
              <a:buNone/>
              <a:defRPr sz="2200"/>
            </a:lvl8pPr>
            <a:lvl9pPr lvl="8">
              <a:spcBef>
                <a:spcPts val="0"/>
              </a:spcBef>
              <a:spcAft>
                <a:spcPts val="0"/>
              </a:spcAft>
              <a:buSzPts val="2200"/>
              <a:buNone/>
              <a:defRPr sz="2200"/>
            </a:lvl9pPr>
          </a:lstStyle>
          <a:p>
            <a:endParaRPr/>
          </a:p>
        </p:txBody>
      </p:sp>
      <p:sp>
        <p:nvSpPr>
          <p:cNvPr id="116" name="Google Shape;116;p7"/>
          <p:cNvSpPr txBox="1">
            <a:spLocks noGrp="1"/>
          </p:cNvSpPr>
          <p:nvPr>
            <p:ph type="subTitle" idx="7"/>
          </p:nvPr>
        </p:nvSpPr>
        <p:spPr>
          <a:xfrm>
            <a:off x="1324713" y="4040125"/>
            <a:ext cx="1998000" cy="989100"/>
          </a:xfrm>
          <a:prstGeom prst="rect">
            <a:avLst/>
          </a:prstGeom>
        </p:spPr>
        <p:txBody>
          <a:bodyPr spcFirstLastPara="1" wrap="square" lIns="91425" tIns="91425" rIns="91425" bIns="91425" anchor="t" anchorCtr="0">
            <a:spAutoFit/>
          </a:bodyPr>
          <a:lstStyle>
            <a:lvl1pPr lvl="0">
              <a:spcBef>
                <a:spcPts val="0"/>
              </a:spcBef>
              <a:spcAft>
                <a:spcPts val="0"/>
              </a:spcAft>
              <a:buSzPts val="1000"/>
              <a:buFont typeface="Roboto Light"/>
              <a:buNone/>
              <a:defRPr>
                <a:latin typeface="Roboto Light"/>
                <a:ea typeface="Roboto Light"/>
                <a:cs typeface="Roboto Light"/>
                <a:sym typeface="Roboto Light"/>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7" name="Google Shape;117;p7"/>
          <p:cNvSpPr txBox="1">
            <a:spLocks noGrp="1"/>
          </p:cNvSpPr>
          <p:nvPr>
            <p:ph type="subTitle" idx="8"/>
          </p:nvPr>
        </p:nvSpPr>
        <p:spPr>
          <a:xfrm>
            <a:off x="3637147" y="4040125"/>
            <a:ext cx="2163600" cy="989100"/>
          </a:xfrm>
          <a:prstGeom prst="rect">
            <a:avLst/>
          </a:prstGeom>
        </p:spPr>
        <p:txBody>
          <a:bodyPr spcFirstLastPara="1" wrap="square" lIns="91425" tIns="91425" rIns="91425" bIns="91425" anchor="t" anchorCtr="0">
            <a:spAutoFit/>
          </a:bodyPr>
          <a:lstStyle>
            <a:lvl1pPr lvl="0">
              <a:spcBef>
                <a:spcPts val="0"/>
              </a:spcBef>
              <a:spcAft>
                <a:spcPts val="0"/>
              </a:spcAft>
              <a:buSzPts val="1000"/>
              <a:buFont typeface="Roboto Light"/>
              <a:buNone/>
              <a:defRPr>
                <a:latin typeface="Roboto Light"/>
                <a:ea typeface="Roboto Light"/>
                <a:cs typeface="Roboto Light"/>
                <a:sym typeface="Roboto Light"/>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8" name="Google Shape;118;p7"/>
          <p:cNvSpPr txBox="1">
            <a:spLocks noGrp="1"/>
          </p:cNvSpPr>
          <p:nvPr>
            <p:ph type="subTitle" idx="9"/>
          </p:nvPr>
        </p:nvSpPr>
        <p:spPr>
          <a:xfrm>
            <a:off x="5925988" y="4040125"/>
            <a:ext cx="2060400" cy="989100"/>
          </a:xfrm>
          <a:prstGeom prst="rect">
            <a:avLst/>
          </a:prstGeom>
        </p:spPr>
        <p:txBody>
          <a:bodyPr spcFirstLastPara="1" wrap="square" lIns="91425" tIns="91425" rIns="91425" bIns="91425" anchor="t" anchorCtr="0">
            <a:spAutoFit/>
          </a:bodyPr>
          <a:lstStyle>
            <a:lvl1pPr lvl="0">
              <a:spcBef>
                <a:spcPts val="0"/>
              </a:spcBef>
              <a:spcAft>
                <a:spcPts val="0"/>
              </a:spcAft>
              <a:buSzPts val="1000"/>
              <a:buFont typeface="Roboto Light"/>
              <a:buNone/>
              <a:defRPr>
                <a:latin typeface="Roboto Light"/>
                <a:ea typeface="Roboto Light"/>
                <a:cs typeface="Roboto Light"/>
                <a:sym typeface="Roboto Light"/>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9" name="Google Shape;119;p7"/>
          <p:cNvSpPr txBox="1">
            <a:spLocks noGrp="1"/>
          </p:cNvSpPr>
          <p:nvPr>
            <p:ph type="subTitle" idx="13"/>
          </p:nvPr>
        </p:nvSpPr>
        <p:spPr>
          <a:xfrm rot="-5400000">
            <a:off x="-283500" y="328925"/>
            <a:ext cx="8229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20" name="Google Shape;120;p7"/>
          <p:cNvSpPr txBox="1">
            <a:spLocks noGrp="1"/>
          </p:cNvSpPr>
          <p:nvPr>
            <p:ph type="subTitle" idx="14"/>
          </p:nvPr>
        </p:nvSpPr>
        <p:spPr>
          <a:xfrm rot="-5400000">
            <a:off x="-283500"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21" name="Google Shape;121;p7"/>
          <p:cNvSpPr txBox="1">
            <a:spLocks noGrp="1"/>
          </p:cNvSpPr>
          <p:nvPr>
            <p:ph type="subTitle" idx="15"/>
          </p:nvPr>
        </p:nvSpPr>
        <p:spPr>
          <a:xfrm rot="-5400000">
            <a:off x="-23100"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22" name="Google Shape;122;p7"/>
          <p:cNvSpPr txBox="1">
            <a:spLocks noGrp="1"/>
          </p:cNvSpPr>
          <p:nvPr>
            <p:ph type="subTitle" idx="16"/>
          </p:nvPr>
        </p:nvSpPr>
        <p:spPr>
          <a:xfrm rot="-5400000">
            <a:off x="-22800" y="328625"/>
            <a:ext cx="8223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23" name="Google Shape;123;p7"/>
          <p:cNvSpPr txBox="1">
            <a:spLocks noGrp="1"/>
          </p:cNvSpPr>
          <p:nvPr>
            <p:ph type="subTitle" idx="17"/>
          </p:nvPr>
        </p:nvSpPr>
        <p:spPr>
          <a:xfrm rot="-5400000">
            <a:off x="226242"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24" name="Google Shape;124;p7"/>
          <p:cNvSpPr txBox="1">
            <a:spLocks noGrp="1"/>
          </p:cNvSpPr>
          <p:nvPr>
            <p:ph type="subTitle" idx="18"/>
          </p:nvPr>
        </p:nvSpPr>
        <p:spPr>
          <a:xfrm rot="-5400000">
            <a:off x="189642" y="367925"/>
            <a:ext cx="8961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25" name="Google Shape;125;p7"/>
          <p:cNvSpPr txBox="1">
            <a:spLocks noGrp="1"/>
          </p:cNvSpPr>
          <p:nvPr>
            <p:ph type="subTitle" idx="19"/>
          </p:nvPr>
        </p:nvSpPr>
        <p:spPr>
          <a:xfrm rot="-5400000">
            <a:off x="513446"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26" name="Google Shape;126;p7"/>
          <p:cNvSpPr txBox="1">
            <a:spLocks noGrp="1"/>
          </p:cNvSpPr>
          <p:nvPr>
            <p:ph type="subTitle" idx="20"/>
          </p:nvPr>
        </p:nvSpPr>
        <p:spPr>
          <a:xfrm rot="-5400000">
            <a:off x="93229" y="2436750"/>
            <a:ext cx="1645800" cy="255900"/>
          </a:xfrm>
          <a:prstGeom prst="rect">
            <a:avLst/>
          </a:prstGeom>
        </p:spPr>
        <p:txBody>
          <a:bodyPr spcFirstLastPara="1" wrap="square" lIns="45700" tIns="45700" rIns="45700" bIns="45700" anchor="t" anchorCtr="0">
            <a:no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27" name="Google Shape;127;p7"/>
          <p:cNvSpPr txBox="1">
            <a:spLocks noGrp="1"/>
          </p:cNvSpPr>
          <p:nvPr>
            <p:ph type="subTitle" idx="21"/>
          </p:nvPr>
        </p:nvSpPr>
        <p:spPr>
          <a:xfrm rot="-5400000">
            <a:off x="476846" y="362375"/>
            <a:ext cx="8961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28" name="Google Shape;128;p7"/>
          <p:cNvSpPr txBox="1">
            <a:spLocks noGrp="1"/>
          </p:cNvSpPr>
          <p:nvPr>
            <p:ph type="subTitle" idx="22"/>
          </p:nvPr>
        </p:nvSpPr>
        <p:spPr>
          <a:xfrm rot="-5400000">
            <a:off x="7838100"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29" name="Google Shape;129;p7"/>
          <p:cNvSpPr txBox="1">
            <a:spLocks noGrp="1"/>
          </p:cNvSpPr>
          <p:nvPr>
            <p:ph type="subTitle" idx="23"/>
          </p:nvPr>
        </p:nvSpPr>
        <p:spPr>
          <a:xfrm rot="-5400000">
            <a:off x="7801500" y="362375"/>
            <a:ext cx="8961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30" name="Google Shape;130;p7"/>
          <p:cNvSpPr txBox="1">
            <a:spLocks noGrp="1"/>
          </p:cNvSpPr>
          <p:nvPr>
            <p:ph type="subTitle" idx="24"/>
          </p:nvPr>
        </p:nvSpPr>
        <p:spPr>
          <a:xfrm rot="-5400000">
            <a:off x="8609425"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31" name="Google Shape;131;p7"/>
          <p:cNvSpPr txBox="1">
            <a:spLocks noGrp="1"/>
          </p:cNvSpPr>
          <p:nvPr>
            <p:ph type="subTitle" idx="25"/>
          </p:nvPr>
        </p:nvSpPr>
        <p:spPr>
          <a:xfrm rot="-5400000">
            <a:off x="8199475" y="2443800"/>
            <a:ext cx="1642800" cy="255900"/>
          </a:xfrm>
          <a:prstGeom prst="rect">
            <a:avLst/>
          </a:prstGeom>
        </p:spPr>
        <p:txBody>
          <a:bodyPr spcFirstLastPara="1" wrap="square" lIns="45700" tIns="45700" rIns="45700" bIns="45700" anchor="t" anchorCtr="0">
            <a:no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32" name="Google Shape;132;p7"/>
          <p:cNvSpPr txBox="1">
            <a:spLocks noGrp="1"/>
          </p:cNvSpPr>
          <p:nvPr>
            <p:ph type="subTitle" idx="26"/>
          </p:nvPr>
        </p:nvSpPr>
        <p:spPr>
          <a:xfrm rot="-5400000">
            <a:off x="8572825" y="362375"/>
            <a:ext cx="8961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33" name="Google Shape;133;p7"/>
          <p:cNvSpPr txBox="1">
            <a:spLocks noGrp="1"/>
          </p:cNvSpPr>
          <p:nvPr>
            <p:ph type="subTitle" idx="27"/>
          </p:nvPr>
        </p:nvSpPr>
        <p:spPr>
          <a:xfrm rot="-5400000">
            <a:off x="8345233"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34" name="Google Shape;134;p7"/>
          <p:cNvSpPr txBox="1">
            <a:spLocks noGrp="1"/>
          </p:cNvSpPr>
          <p:nvPr>
            <p:ph type="subTitle" idx="28"/>
          </p:nvPr>
        </p:nvSpPr>
        <p:spPr>
          <a:xfrm rot="-5400000">
            <a:off x="7937504" y="2443800"/>
            <a:ext cx="1642800" cy="255900"/>
          </a:xfrm>
          <a:prstGeom prst="rect">
            <a:avLst/>
          </a:prstGeom>
        </p:spPr>
        <p:txBody>
          <a:bodyPr spcFirstLastPara="1" wrap="square" lIns="45700" tIns="45700" rIns="45700" bIns="45700" anchor="t" anchorCtr="0">
            <a:no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35" name="Google Shape;135;p7"/>
          <p:cNvSpPr txBox="1">
            <a:spLocks noGrp="1"/>
          </p:cNvSpPr>
          <p:nvPr>
            <p:ph type="subTitle" idx="29"/>
          </p:nvPr>
        </p:nvSpPr>
        <p:spPr>
          <a:xfrm rot="-5400000">
            <a:off x="8308483" y="362375"/>
            <a:ext cx="8961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36" name="Google Shape;136;p7"/>
          <p:cNvSpPr txBox="1">
            <a:spLocks noGrp="1"/>
          </p:cNvSpPr>
          <p:nvPr>
            <p:ph type="subTitle" idx="30"/>
          </p:nvPr>
        </p:nvSpPr>
        <p:spPr>
          <a:xfrm rot="-5400000">
            <a:off x="8091592"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37" name="Google Shape;137;p7"/>
          <p:cNvSpPr txBox="1">
            <a:spLocks noGrp="1"/>
          </p:cNvSpPr>
          <p:nvPr>
            <p:ph type="subTitle" idx="31"/>
          </p:nvPr>
        </p:nvSpPr>
        <p:spPr>
          <a:xfrm rot="-5400000">
            <a:off x="8054992" y="362375"/>
            <a:ext cx="8961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38" name="Google Shape;138;p7"/>
          <p:cNvSpPr txBox="1">
            <a:spLocks noGrp="1"/>
          </p:cNvSpPr>
          <p:nvPr>
            <p:ph type="subTitle" idx="32"/>
          </p:nvPr>
        </p:nvSpPr>
        <p:spPr>
          <a:xfrm rot="-5400000">
            <a:off x="-694050" y="2443800"/>
            <a:ext cx="1644000" cy="255900"/>
          </a:xfrm>
          <a:prstGeom prst="rect">
            <a:avLst/>
          </a:prstGeom>
        </p:spPr>
        <p:txBody>
          <a:bodyPr spcFirstLastPara="1" wrap="square" lIns="45700" tIns="45700" rIns="45700" bIns="45700" anchor="t" anchorCtr="0">
            <a:no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39" name="Google Shape;139;p7"/>
          <p:cNvSpPr txBox="1">
            <a:spLocks noGrp="1"/>
          </p:cNvSpPr>
          <p:nvPr>
            <p:ph type="subTitle" idx="33"/>
          </p:nvPr>
        </p:nvSpPr>
        <p:spPr>
          <a:xfrm rot="-5400000">
            <a:off x="-421125" y="2443800"/>
            <a:ext cx="1642800" cy="255900"/>
          </a:xfrm>
          <a:prstGeom prst="rect">
            <a:avLst/>
          </a:prstGeom>
        </p:spPr>
        <p:txBody>
          <a:bodyPr spcFirstLastPara="1" wrap="square" lIns="45700" tIns="45700" rIns="45700" bIns="45700" anchor="t" anchorCtr="0">
            <a:no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40" name="Google Shape;140;p7"/>
          <p:cNvSpPr txBox="1">
            <a:spLocks noGrp="1"/>
          </p:cNvSpPr>
          <p:nvPr>
            <p:ph type="subTitle" idx="34"/>
          </p:nvPr>
        </p:nvSpPr>
        <p:spPr>
          <a:xfrm rot="-5400000">
            <a:off x="-172129" y="2443800"/>
            <a:ext cx="1642800" cy="255900"/>
          </a:xfrm>
          <a:prstGeom prst="rect">
            <a:avLst/>
          </a:prstGeom>
        </p:spPr>
        <p:txBody>
          <a:bodyPr spcFirstLastPara="1" wrap="square" lIns="45700" tIns="45700" rIns="45700" bIns="45700" anchor="t" anchorCtr="0">
            <a:no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41" name="Google Shape;141;p7"/>
          <p:cNvSpPr txBox="1">
            <a:spLocks noGrp="1"/>
          </p:cNvSpPr>
          <p:nvPr>
            <p:ph type="subTitle" idx="35"/>
          </p:nvPr>
        </p:nvSpPr>
        <p:spPr>
          <a:xfrm rot="-5400000">
            <a:off x="7427488" y="2442000"/>
            <a:ext cx="1642800" cy="259500"/>
          </a:xfrm>
          <a:prstGeom prst="rect">
            <a:avLst/>
          </a:prstGeom>
        </p:spPr>
        <p:txBody>
          <a:bodyPr spcFirstLastPara="1" wrap="square" lIns="45700" tIns="45700" rIns="45700" bIns="45700" anchor="t" anchorCtr="0">
            <a:sp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42" name="Google Shape;142;p7"/>
          <p:cNvSpPr txBox="1">
            <a:spLocks noGrp="1"/>
          </p:cNvSpPr>
          <p:nvPr>
            <p:ph type="subTitle" idx="36"/>
          </p:nvPr>
        </p:nvSpPr>
        <p:spPr>
          <a:xfrm rot="-5400000">
            <a:off x="7690896" y="2442000"/>
            <a:ext cx="1642800" cy="259500"/>
          </a:xfrm>
          <a:prstGeom prst="rect">
            <a:avLst/>
          </a:prstGeom>
        </p:spPr>
        <p:txBody>
          <a:bodyPr spcFirstLastPara="1" wrap="square" lIns="45700" tIns="45700" rIns="45700" bIns="45700" anchor="t" anchorCtr="0">
            <a:sp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Tree>
  </p:cSld>
  <p:clrMapOvr>
    <a:masterClrMapping/>
  </p:clrMapOvr>
  <p:extLst>
    <p:ext uri="{DCECCB84-F9BA-43D5-87BE-67443E8EF086}">
      <p15:sldGuideLst xmlns:p15="http://schemas.microsoft.com/office/powerpoint/2012/main">
        <p15:guide id="1" pos="72">
          <p15:clr>
            <a:srgbClr val="E46962"/>
          </p15:clr>
        </p15:guide>
        <p15:guide id="2" orient="horz" pos="72">
          <p15:clr>
            <a:srgbClr val="E46962"/>
          </p15:clr>
        </p15:guide>
        <p15:guide id="3" orient="horz" pos="3168">
          <p15:clr>
            <a:srgbClr val="E46962"/>
          </p15:clr>
        </p15:guide>
        <p15:guide id="4" pos="4637">
          <p15:clr>
            <a:srgbClr val="E46962"/>
          </p15:clr>
        </p15:guide>
        <p15:guide id="5" pos="4801">
          <p15:clr>
            <a:srgbClr val="E46962"/>
          </p15:clr>
        </p15:guide>
        <p15:guide id="6" pos="4965">
          <p15:clr>
            <a:srgbClr val="E46962"/>
          </p15:clr>
        </p15:guide>
        <p15:guide id="7" pos="5135">
          <p15:clr>
            <a:srgbClr val="E46962"/>
          </p15:clr>
        </p15:guide>
        <p15:guide id="8" pos="5291">
          <p15:clr>
            <a:srgbClr val="E46962"/>
          </p15:clr>
        </p15:guide>
        <p15:guide id="9" pos="5457">
          <p15:clr>
            <a:srgbClr val="E46962"/>
          </p15:clr>
        </p15:guide>
        <p15:guide id="10" pos="5606">
          <p15:clr>
            <a:srgbClr val="E46962"/>
          </p15:clr>
        </p15:guide>
        <p15:guide id="11" pos="328">
          <p15:clr>
            <a:srgbClr val="E46962"/>
          </p15:clr>
        </p15:guide>
        <p15:guide id="12" pos="492">
          <p15:clr>
            <a:srgbClr val="E46962"/>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with section dividers">
  <p:cSld name="CUSTOM_1_1_1_1_1">
    <p:spTree>
      <p:nvGrpSpPr>
        <p:cNvPr id="1" name="Shape 143"/>
        <p:cNvGrpSpPr/>
        <p:nvPr/>
      </p:nvGrpSpPr>
      <p:grpSpPr>
        <a:xfrm>
          <a:off x="0" y="0"/>
          <a:ext cx="0" cy="0"/>
          <a:chOff x="0" y="0"/>
          <a:chExt cx="0" cy="0"/>
        </a:xfrm>
      </p:grpSpPr>
      <p:sp>
        <p:nvSpPr>
          <p:cNvPr id="144" name="Google Shape;144;p8"/>
          <p:cNvSpPr txBox="1">
            <a:spLocks noGrp="1"/>
          </p:cNvSpPr>
          <p:nvPr>
            <p:ph type="title"/>
          </p:nvPr>
        </p:nvSpPr>
        <p:spPr>
          <a:xfrm>
            <a:off x="1640675" y="114300"/>
            <a:ext cx="6442800" cy="1900200"/>
          </a:xfrm>
          <a:prstGeom prst="rect">
            <a:avLst/>
          </a:prstGeom>
        </p:spPr>
        <p:txBody>
          <a:bodyPr spcFirstLastPara="1" wrap="square" lIns="91425" tIns="91425" rIns="91425" bIns="91425" anchor="t" anchorCtr="0">
            <a:spAutoFit/>
          </a:bodyPr>
          <a:lstStyle>
            <a:lvl1pPr lvl="0">
              <a:spcBef>
                <a:spcPts val="0"/>
              </a:spcBef>
              <a:spcAft>
                <a:spcPts val="0"/>
              </a:spcAft>
              <a:buSzPts val="8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5" name="Google Shape;145;p8"/>
          <p:cNvSpPr txBox="1">
            <a:spLocks noGrp="1"/>
          </p:cNvSpPr>
          <p:nvPr>
            <p:ph type="subTitle" idx="1"/>
          </p:nvPr>
        </p:nvSpPr>
        <p:spPr>
          <a:xfrm>
            <a:off x="1640675" y="2646375"/>
            <a:ext cx="3575700" cy="732300"/>
          </a:xfrm>
          <a:prstGeom prst="rect">
            <a:avLst/>
          </a:prstGeom>
        </p:spPr>
        <p:txBody>
          <a:bodyPr spcFirstLastPara="1" wrap="square" lIns="91425" tIns="91425" rIns="91425" bIns="91425" anchor="t" anchorCtr="0">
            <a:spAutoFit/>
          </a:bodyPr>
          <a:lstStyle>
            <a:lvl1pPr lvl="0">
              <a:spcBef>
                <a:spcPts val="0"/>
              </a:spcBef>
              <a:spcAft>
                <a:spcPts val="0"/>
              </a:spcAft>
              <a:buSzPts val="1900"/>
              <a:buFont typeface="Roboto Light"/>
              <a:buNone/>
              <a:defRPr sz="1900">
                <a:latin typeface="Roboto Light"/>
                <a:ea typeface="Roboto Light"/>
                <a:cs typeface="Roboto Light"/>
                <a:sym typeface="Roboto Light"/>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6" name="Google Shape;146;p8"/>
          <p:cNvSpPr txBox="1">
            <a:spLocks noGrp="1"/>
          </p:cNvSpPr>
          <p:nvPr>
            <p:ph type="subTitle" idx="2"/>
          </p:nvPr>
        </p:nvSpPr>
        <p:spPr>
          <a:xfrm>
            <a:off x="1640675" y="2205700"/>
            <a:ext cx="5533800" cy="896100"/>
          </a:xfrm>
          <a:prstGeom prst="rect">
            <a:avLst/>
          </a:prstGeom>
        </p:spPr>
        <p:txBody>
          <a:bodyPr spcFirstLastPara="1" wrap="square" lIns="91425" tIns="91425" rIns="91425" bIns="91425" anchor="t" anchorCtr="0">
            <a:spAutoFit/>
          </a:bodyPr>
          <a:lstStyle>
            <a:lvl1pPr lvl="0">
              <a:spcBef>
                <a:spcPts val="0"/>
              </a:spcBef>
              <a:spcAft>
                <a:spcPts val="0"/>
              </a:spcAft>
              <a:buSzPts val="2300"/>
              <a:buNone/>
              <a:defRPr sz="23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7" name="Google Shape;147;p8"/>
          <p:cNvSpPr txBox="1">
            <a:spLocks noGrp="1"/>
          </p:cNvSpPr>
          <p:nvPr>
            <p:ph type="subTitle" idx="3"/>
          </p:nvPr>
        </p:nvSpPr>
        <p:spPr>
          <a:xfrm rot="-5400000">
            <a:off x="-283500" y="328925"/>
            <a:ext cx="8229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48" name="Google Shape;148;p8"/>
          <p:cNvSpPr txBox="1">
            <a:spLocks noGrp="1"/>
          </p:cNvSpPr>
          <p:nvPr>
            <p:ph type="subTitle" idx="4"/>
          </p:nvPr>
        </p:nvSpPr>
        <p:spPr>
          <a:xfrm rot="-5400000">
            <a:off x="-283500"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49" name="Google Shape;149;p8"/>
          <p:cNvSpPr txBox="1">
            <a:spLocks noGrp="1"/>
          </p:cNvSpPr>
          <p:nvPr>
            <p:ph type="subTitle" idx="5"/>
          </p:nvPr>
        </p:nvSpPr>
        <p:spPr>
          <a:xfrm rot="-5400000">
            <a:off x="-23100"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50" name="Google Shape;150;p8"/>
          <p:cNvSpPr txBox="1">
            <a:spLocks noGrp="1"/>
          </p:cNvSpPr>
          <p:nvPr>
            <p:ph type="subTitle" idx="6"/>
          </p:nvPr>
        </p:nvSpPr>
        <p:spPr>
          <a:xfrm rot="-5400000">
            <a:off x="-22800" y="328625"/>
            <a:ext cx="8223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51" name="Google Shape;151;p8"/>
          <p:cNvSpPr txBox="1">
            <a:spLocks noGrp="1"/>
          </p:cNvSpPr>
          <p:nvPr>
            <p:ph type="subTitle" idx="7"/>
          </p:nvPr>
        </p:nvSpPr>
        <p:spPr>
          <a:xfrm rot="-5400000">
            <a:off x="226242"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52" name="Google Shape;152;p8"/>
          <p:cNvSpPr txBox="1">
            <a:spLocks noGrp="1"/>
          </p:cNvSpPr>
          <p:nvPr>
            <p:ph type="subTitle" idx="8"/>
          </p:nvPr>
        </p:nvSpPr>
        <p:spPr>
          <a:xfrm rot="-5400000">
            <a:off x="189642" y="367925"/>
            <a:ext cx="8961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53" name="Google Shape;153;p8"/>
          <p:cNvSpPr txBox="1">
            <a:spLocks noGrp="1"/>
          </p:cNvSpPr>
          <p:nvPr>
            <p:ph type="subTitle" idx="9"/>
          </p:nvPr>
        </p:nvSpPr>
        <p:spPr>
          <a:xfrm rot="-5400000">
            <a:off x="513446"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54" name="Google Shape;154;p8"/>
          <p:cNvSpPr txBox="1">
            <a:spLocks noGrp="1"/>
          </p:cNvSpPr>
          <p:nvPr>
            <p:ph type="subTitle" idx="13"/>
          </p:nvPr>
        </p:nvSpPr>
        <p:spPr>
          <a:xfrm rot="-5400000">
            <a:off x="93229" y="2436750"/>
            <a:ext cx="1645800" cy="255900"/>
          </a:xfrm>
          <a:prstGeom prst="rect">
            <a:avLst/>
          </a:prstGeom>
        </p:spPr>
        <p:txBody>
          <a:bodyPr spcFirstLastPara="1" wrap="square" lIns="45700" tIns="45700" rIns="45700" bIns="45700" anchor="t" anchorCtr="0">
            <a:no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55" name="Google Shape;155;p8"/>
          <p:cNvSpPr txBox="1">
            <a:spLocks noGrp="1"/>
          </p:cNvSpPr>
          <p:nvPr>
            <p:ph type="subTitle" idx="14"/>
          </p:nvPr>
        </p:nvSpPr>
        <p:spPr>
          <a:xfrm rot="-5400000">
            <a:off x="476846" y="362375"/>
            <a:ext cx="8961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56" name="Google Shape;156;p8"/>
          <p:cNvSpPr txBox="1">
            <a:spLocks noGrp="1"/>
          </p:cNvSpPr>
          <p:nvPr>
            <p:ph type="subTitle" idx="15"/>
          </p:nvPr>
        </p:nvSpPr>
        <p:spPr>
          <a:xfrm rot="-5400000">
            <a:off x="-694050" y="2443800"/>
            <a:ext cx="1644000" cy="255900"/>
          </a:xfrm>
          <a:prstGeom prst="rect">
            <a:avLst/>
          </a:prstGeom>
        </p:spPr>
        <p:txBody>
          <a:bodyPr spcFirstLastPara="1" wrap="square" lIns="45700" tIns="45700" rIns="45700" bIns="45700" anchor="t" anchorCtr="0">
            <a:no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57" name="Google Shape;157;p8"/>
          <p:cNvSpPr txBox="1">
            <a:spLocks noGrp="1"/>
          </p:cNvSpPr>
          <p:nvPr>
            <p:ph type="subTitle" idx="16"/>
          </p:nvPr>
        </p:nvSpPr>
        <p:spPr>
          <a:xfrm rot="-5400000">
            <a:off x="-421125" y="2443800"/>
            <a:ext cx="1642800" cy="255900"/>
          </a:xfrm>
          <a:prstGeom prst="rect">
            <a:avLst/>
          </a:prstGeom>
        </p:spPr>
        <p:txBody>
          <a:bodyPr spcFirstLastPara="1" wrap="square" lIns="45700" tIns="45700" rIns="45700" bIns="45700" anchor="t" anchorCtr="0">
            <a:no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58" name="Google Shape;158;p8"/>
          <p:cNvSpPr txBox="1">
            <a:spLocks noGrp="1"/>
          </p:cNvSpPr>
          <p:nvPr>
            <p:ph type="subTitle" idx="17"/>
          </p:nvPr>
        </p:nvSpPr>
        <p:spPr>
          <a:xfrm rot="-5400000">
            <a:off x="-172129" y="2443800"/>
            <a:ext cx="1642800" cy="255900"/>
          </a:xfrm>
          <a:prstGeom prst="rect">
            <a:avLst/>
          </a:prstGeom>
        </p:spPr>
        <p:txBody>
          <a:bodyPr spcFirstLastPara="1" wrap="square" lIns="45700" tIns="45700" rIns="45700" bIns="45700" anchor="t" anchorCtr="0">
            <a:no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59" name="Google Shape;159;p8"/>
          <p:cNvSpPr txBox="1">
            <a:spLocks noGrp="1"/>
          </p:cNvSpPr>
          <p:nvPr>
            <p:ph type="subTitle" idx="18"/>
          </p:nvPr>
        </p:nvSpPr>
        <p:spPr>
          <a:xfrm rot="-5400000">
            <a:off x="8609425"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60" name="Google Shape;160;p8"/>
          <p:cNvSpPr txBox="1">
            <a:spLocks noGrp="1"/>
          </p:cNvSpPr>
          <p:nvPr>
            <p:ph type="subTitle" idx="19"/>
          </p:nvPr>
        </p:nvSpPr>
        <p:spPr>
          <a:xfrm rot="-5400000">
            <a:off x="8199475" y="2443800"/>
            <a:ext cx="1642800" cy="255900"/>
          </a:xfrm>
          <a:prstGeom prst="rect">
            <a:avLst/>
          </a:prstGeom>
        </p:spPr>
        <p:txBody>
          <a:bodyPr spcFirstLastPara="1" wrap="square" lIns="45700" tIns="45700" rIns="45700" bIns="45700" anchor="t" anchorCtr="0">
            <a:no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61" name="Google Shape;161;p8"/>
          <p:cNvSpPr txBox="1">
            <a:spLocks noGrp="1"/>
          </p:cNvSpPr>
          <p:nvPr>
            <p:ph type="subTitle" idx="20"/>
          </p:nvPr>
        </p:nvSpPr>
        <p:spPr>
          <a:xfrm rot="-5400000">
            <a:off x="8572825" y="362375"/>
            <a:ext cx="8961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62" name="Google Shape;162;p8"/>
          <p:cNvSpPr txBox="1">
            <a:spLocks noGrp="1"/>
          </p:cNvSpPr>
          <p:nvPr>
            <p:ph type="subTitle" idx="21"/>
          </p:nvPr>
        </p:nvSpPr>
        <p:spPr>
          <a:xfrm rot="-5400000">
            <a:off x="8345233"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63" name="Google Shape;163;p8"/>
          <p:cNvSpPr txBox="1">
            <a:spLocks noGrp="1"/>
          </p:cNvSpPr>
          <p:nvPr>
            <p:ph type="subTitle" idx="22"/>
          </p:nvPr>
        </p:nvSpPr>
        <p:spPr>
          <a:xfrm rot="-5400000">
            <a:off x="7937504" y="2443800"/>
            <a:ext cx="1642800" cy="255900"/>
          </a:xfrm>
          <a:prstGeom prst="rect">
            <a:avLst/>
          </a:prstGeom>
        </p:spPr>
        <p:txBody>
          <a:bodyPr spcFirstLastPara="1" wrap="square" lIns="45700" tIns="45700" rIns="45700" bIns="45700" anchor="t" anchorCtr="0">
            <a:no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64" name="Google Shape;164;p8"/>
          <p:cNvSpPr txBox="1">
            <a:spLocks noGrp="1"/>
          </p:cNvSpPr>
          <p:nvPr>
            <p:ph type="subTitle" idx="23"/>
          </p:nvPr>
        </p:nvSpPr>
        <p:spPr>
          <a:xfrm rot="-5400000">
            <a:off x="8308483" y="362375"/>
            <a:ext cx="8961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65" name="Google Shape;165;p8"/>
          <p:cNvSpPr txBox="1">
            <a:spLocks noGrp="1"/>
          </p:cNvSpPr>
          <p:nvPr>
            <p:ph type="subTitle" idx="24"/>
          </p:nvPr>
        </p:nvSpPr>
        <p:spPr>
          <a:xfrm rot="-5400000">
            <a:off x="8091592"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66" name="Google Shape;166;p8"/>
          <p:cNvSpPr txBox="1">
            <a:spLocks noGrp="1"/>
          </p:cNvSpPr>
          <p:nvPr>
            <p:ph type="subTitle" idx="25"/>
          </p:nvPr>
        </p:nvSpPr>
        <p:spPr>
          <a:xfrm rot="-5400000">
            <a:off x="8054992" y="362375"/>
            <a:ext cx="8961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67" name="Google Shape;167;p8"/>
          <p:cNvSpPr txBox="1">
            <a:spLocks noGrp="1"/>
          </p:cNvSpPr>
          <p:nvPr>
            <p:ph type="subTitle" idx="26"/>
          </p:nvPr>
        </p:nvSpPr>
        <p:spPr>
          <a:xfrm rot="-5400000">
            <a:off x="7690896" y="2442000"/>
            <a:ext cx="1642800" cy="259500"/>
          </a:xfrm>
          <a:prstGeom prst="rect">
            <a:avLst/>
          </a:prstGeom>
        </p:spPr>
        <p:txBody>
          <a:bodyPr spcFirstLastPara="1" wrap="square" lIns="45700" tIns="45700" rIns="45700" bIns="45700" anchor="t" anchorCtr="0">
            <a:sp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68" name="Google Shape;168;p8"/>
          <p:cNvSpPr txBox="1">
            <a:spLocks noGrp="1"/>
          </p:cNvSpPr>
          <p:nvPr>
            <p:ph type="subTitle" idx="27"/>
          </p:nvPr>
        </p:nvSpPr>
        <p:spPr>
          <a:xfrm rot="-5400000">
            <a:off x="760800"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69" name="Google Shape;169;p8"/>
          <p:cNvSpPr txBox="1">
            <a:spLocks noGrp="1"/>
          </p:cNvSpPr>
          <p:nvPr>
            <p:ph type="subTitle" idx="28"/>
          </p:nvPr>
        </p:nvSpPr>
        <p:spPr>
          <a:xfrm rot="-5400000">
            <a:off x="724200" y="362375"/>
            <a:ext cx="8961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70" name="Google Shape;170;p8"/>
          <p:cNvSpPr txBox="1">
            <a:spLocks noGrp="1"/>
          </p:cNvSpPr>
          <p:nvPr>
            <p:ph type="subTitle" idx="29"/>
          </p:nvPr>
        </p:nvSpPr>
        <p:spPr>
          <a:xfrm rot="-5400000">
            <a:off x="350188" y="2442000"/>
            <a:ext cx="1642800" cy="259500"/>
          </a:xfrm>
          <a:prstGeom prst="rect">
            <a:avLst/>
          </a:prstGeom>
        </p:spPr>
        <p:txBody>
          <a:bodyPr spcFirstLastPara="1" wrap="square" lIns="45700" tIns="45700" rIns="45700" bIns="45700" anchor="t" anchorCtr="0">
            <a:sp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Tree>
  </p:cSld>
  <p:clrMapOvr>
    <a:masterClrMapping/>
  </p:clrMapOvr>
  <p:extLst>
    <p:ext uri="{DCECCB84-F9BA-43D5-87BE-67443E8EF086}">
      <p15:sldGuideLst xmlns:p15="http://schemas.microsoft.com/office/powerpoint/2012/main">
        <p15:guide id="1" pos="72">
          <p15:clr>
            <a:srgbClr val="E46962"/>
          </p15:clr>
        </p15:guide>
        <p15:guide id="2" orient="horz" pos="72">
          <p15:clr>
            <a:srgbClr val="E46962"/>
          </p15:clr>
        </p15:guide>
        <p15:guide id="3" orient="horz" pos="3168">
          <p15:clr>
            <a:srgbClr val="E46962"/>
          </p15:clr>
        </p15:guide>
        <p15:guide id="4" pos="4637">
          <p15:clr>
            <a:srgbClr val="E46962"/>
          </p15:clr>
        </p15:guide>
        <p15:guide id="5" pos="4801">
          <p15:clr>
            <a:srgbClr val="E46962"/>
          </p15:clr>
        </p15:guide>
        <p15:guide id="6" pos="4965">
          <p15:clr>
            <a:srgbClr val="E46962"/>
          </p15:clr>
        </p15:guide>
        <p15:guide id="7" pos="5135">
          <p15:clr>
            <a:srgbClr val="E46962"/>
          </p15:clr>
        </p15:guide>
        <p15:guide id="8" pos="5291">
          <p15:clr>
            <a:srgbClr val="E46962"/>
          </p15:clr>
        </p15:guide>
        <p15:guide id="9" pos="5457">
          <p15:clr>
            <a:srgbClr val="E46962"/>
          </p15:clr>
        </p15:guide>
        <p15:guide id="10" pos="5612">
          <p15:clr>
            <a:srgbClr val="E46962"/>
          </p15:clr>
        </p15:guide>
        <p15:guide id="11" pos="328">
          <p15:clr>
            <a:srgbClr val="E46962"/>
          </p15:clr>
        </p15:guide>
        <p15:guide id="12" pos="492">
          <p15:clr>
            <a:srgbClr val="E46962"/>
          </p15:clr>
        </p15:guide>
        <p15:guide id="13" pos="656">
          <p15:clr>
            <a:srgbClr val="E46962"/>
          </p15:clr>
        </p15:guide>
        <p15:guide id="14" pos="812">
          <p15:clr>
            <a:srgbClr val="E46962"/>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with section dividers">
  <p:cSld name="CUSTOM_1_1_1_1_1_1">
    <p:spTree>
      <p:nvGrpSpPr>
        <p:cNvPr id="1" name="Shape 171"/>
        <p:cNvGrpSpPr/>
        <p:nvPr/>
      </p:nvGrpSpPr>
      <p:grpSpPr>
        <a:xfrm>
          <a:off x="0" y="0"/>
          <a:ext cx="0" cy="0"/>
          <a:chOff x="0" y="0"/>
          <a:chExt cx="0" cy="0"/>
        </a:xfrm>
      </p:grpSpPr>
      <p:sp>
        <p:nvSpPr>
          <p:cNvPr id="172" name="Google Shape;172;p9"/>
          <p:cNvSpPr txBox="1">
            <a:spLocks noGrp="1"/>
          </p:cNvSpPr>
          <p:nvPr>
            <p:ph type="subTitle" idx="1"/>
          </p:nvPr>
        </p:nvSpPr>
        <p:spPr>
          <a:xfrm rot="-5400000">
            <a:off x="8609425"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73" name="Google Shape;173;p9"/>
          <p:cNvSpPr txBox="1">
            <a:spLocks noGrp="1"/>
          </p:cNvSpPr>
          <p:nvPr>
            <p:ph type="subTitle" idx="2"/>
          </p:nvPr>
        </p:nvSpPr>
        <p:spPr>
          <a:xfrm rot="-5400000">
            <a:off x="8199475" y="2443800"/>
            <a:ext cx="1642800" cy="255900"/>
          </a:xfrm>
          <a:prstGeom prst="rect">
            <a:avLst/>
          </a:prstGeom>
        </p:spPr>
        <p:txBody>
          <a:bodyPr spcFirstLastPara="1" wrap="square" lIns="45700" tIns="45700" rIns="45700" bIns="45700" anchor="t" anchorCtr="0">
            <a:no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74" name="Google Shape;174;p9"/>
          <p:cNvSpPr txBox="1">
            <a:spLocks noGrp="1"/>
          </p:cNvSpPr>
          <p:nvPr>
            <p:ph type="subTitle" idx="3"/>
          </p:nvPr>
        </p:nvSpPr>
        <p:spPr>
          <a:xfrm rot="-5400000">
            <a:off x="8572825" y="362375"/>
            <a:ext cx="8961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75" name="Google Shape;175;p9"/>
          <p:cNvSpPr txBox="1">
            <a:spLocks noGrp="1"/>
          </p:cNvSpPr>
          <p:nvPr>
            <p:ph type="subTitle" idx="4"/>
          </p:nvPr>
        </p:nvSpPr>
        <p:spPr>
          <a:xfrm rot="-5400000">
            <a:off x="8345233"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76" name="Google Shape;176;p9"/>
          <p:cNvSpPr txBox="1">
            <a:spLocks noGrp="1"/>
          </p:cNvSpPr>
          <p:nvPr>
            <p:ph type="subTitle" idx="5"/>
          </p:nvPr>
        </p:nvSpPr>
        <p:spPr>
          <a:xfrm rot="-5400000">
            <a:off x="7937504" y="2443800"/>
            <a:ext cx="1642800" cy="255900"/>
          </a:xfrm>
          <a:prstGeom prst="rect">
            <a:avLst/>
          </a:prstGeom>
        </p:spPr>
        <p:txBody>
          <a:bodyPr spcFirstLastPara="1" wrap="square" lIns="45700" tIns="45700" rIns="45700" bIns="45700" anchor="t" anchorCtr="0">
            <a:no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77" name="Google Shape;177;p9"/>
          <p:cNvSpPr txBox="1">
            <a:spLocks noGrp="1"/>
          </p:cNvSpPr>
          <p:nvPr>
            <p:ph type="subTitle" idx="6"/>
          </p:nvPr>
        </p:nvSpPr>
        <p:spPr>
          <a:xfrm rot="-5400000">
            <a:off x="8308483" y="362375"/>
            <a:ext cx="8961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78" name="Google Shape;178;p9"/>
          <p:cNvSpPr txBox="1">
            <a:spLocks noGrp="1"/>
          </p:cNvSpPr>
          <p:nvPr>
            <p:ph type="subTitle" idx="7"/>
          </p:nvPr>
        </p:nvSpPr>
        <p:spPr>
          <a:xfrm rot="-5400000">
            <a:off x="1019292"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79" name="Google Shape;179;p9"/>
          <p:cNvSpPr txBox="1">
            <a:spLocks noGrp="1"/>
          </p:cNvSpPr>
          <p:nvPr>
            <p:ph type="subTitle" idx="8"/>
          </p:nvPr>
        </p:nvSpPr>
        <p:spPr>
          <a:xfrm rot="-5400000">
            <a:off x="982692" y="362375"/>
            <a:ext cx="8961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80" name="Google Shape;180;p9"/>
          <p:cNvSpPr txBox="1">
            <a:spLocks noGrp="1"/>
          </p:cNvSpPr>
          <p:nvPr>
            <p:ph type="subTitle" idx="9"/>
          </p:nvPr>
        </p:nvSpPr>
        <p:spPr>
          <a:xfrm rot="-5400000">
            <a:off x="618596" y="2442000"/>
            <a:ext cx="1642800" cy="259500"/>
          </a:xfrm>
          <a:prstGeom prst="rect">
            <a:avLst/>
          </a:prstGeom>
        </p:spPr>
        <p:txBody>
          <a:bodyPr spcFirstLastPara="1" wrap="square" lIns="45700" tIns="45700" rIns="45700" bIns="45700" anchor="t" anchorCtr="0">
            <a:sp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81" name="Google Shape;181;p9"/>
          <p:cNvSpPr txBox="1">
            <a:spLocks noGrp="1"/>
          </p:cNvSpPr>
          <p:nvPr>
            <p:ph type="subTitle" idx="13"/>
          </p:nvPr>
        </p:nvSpPr>
        <p:spPr>
          <a:xfrm rot="-5400000">
            <a:off x="-283500" y="328925"/>
            <a:ext cx="8229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82" name="Google Shape;182;p9"/>
          <p:cNvSpPr txBox="1">
            <a:spLocks noGrp="1"/>
          </p:cNvSpPr>
          <p:nvPr>
            <p:ph type="subTitle" idx="14"/>
          </p:nvPr>
        </p:nvSpPr>
        <p:spPr>
          <a:xfrm rot="-5400000">
            <a:off x="-283500"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83" name="Google Shape;183;p9"/>
          <p:cNvSpPr txBox="1">
            <a:spLocks noGrp="1"/>
          </p:cNvSpPr>
          <p:nvPr>
            <p:ph type="subTitle" idx="15"/>
          </p:nvPr>
        </p:nvSpPr>
        <p:spPr>
          <a:xfrm rot="-5400000">
            <a:off x="-23100"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84" name="Google Shape;184;p9"/>
          <p:cNvSpPr txBox="1">
            <a:spLocks noGrp="1"/>
          </p:cNvSpPr>
          <p:nvPr>
            <p:ph type="subTitle" idx="16"/>
          </p:nvPr>
        </p:nvSpPr>
        <p:spPr>
          <a:xfrm rot="-5400000">
            <a:off x="-22800" y="328625"/>
            <a:ext cx="8223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85" name="Google Shape;185;p9"/>
          <p:cNvSpPr txBox="1">
            <a:spLocks noGrp="1"/>
          </p:cNvSpPr>
          <p:nvPr>
            <p:ph type="subTitle" idx="17"/>
          </p:nvPr>
        </p:nvSpPr>
        <p:spPr>
          <a:xfrm rot="-5400000">
            <a:off x="226242"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86" name="Google Shape;186;p9"/>
          <p:cNvSpPr txBox="1">
            <a:spLocks noGrp="1"/>
          </p:cNvSpPr>
          <p:nvPr>
            <p:ph type="subTitle" idx="18"/>
          </p:nvPr>
        </p:nvSpPr>
        <p:spPr>
          <a:xfrm rot="-5400000">
            <a:off x="189642" y="367925"/>
            <a:ext cx="8961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87" name="Google Shape;187;p9"/>
          <p:cNvSpPr txBox="1">
            <a:spLocks noGrp="1"/>
          </p:cNvSpPr>
          <p:nvPr>
            <p:ph type="subTitle" idx="19"/>
          </p:nvPr>
        </p:nvSpPr>
        <p:spPr>
          <a:xfrm rot="-5400000">
            <a:off x="513446"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88" name="Google Shape;188;p9"/>
          <p:cNvSpPr txBox="1">
            <a:spLocks noGrp="1"/>
          </p:cNvSpPr>
          <p:nvPr>
            <p:ph type="subTitle" idx="20"/>
          </p:nvPr>
        </p:nvSpPr>
        <p:spPr>
          <a:xfrm rot="-5400000">
            <a:off x="93229" y="2436750"/>
            <a:ext cx="1645800" cy="255900"/>
          </a:xfrm>
          <a:prstGeom prst="rect">
            <a:avLst/>
          </a:prstGeom>
        </p:spPr>
        <p:txBody>
          <a:bodyPr spcFirstLastPara="1" wrap="square" lIns="45700" tIns="45700" rIns="45700" bIns="45700" anchor="t" anchorCtr="0">
            <a:no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89" name="Google Shape;189;p9"/>
          <p:cNvSpPr txBox="1">
            <a:spLocks noGrp="1"/>
          </p:cNvSpPr>
          <p:nvPr>
            <p:ph type="subTitle" idx="21"/>
          </p:nvPr>
        </p:nvSpPr>
        <p:spPr>
          <a:xfrm rot="-5400000">
            <a:off x="476846" y="362375"/>
            <a:ext cx="8961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90" name="Google Shape;190;p9"/>
          <p:cNvSpPr txBox="1">
            <a:spLocks noGrp="1"/>
          </p:cNvSpPr>
          <p:nvPr>
            <p:ph type="subTitle" idx="22"/>
          </p:nvPr>
        </p:nvSpPr>
        <p:spPr>
          <a:xfrm rot="-5400000">
            <a:off x="-694050" y="2443800"/>
            <a:ext cx="1644000" cy="255900"/>
          </a:xfrm>
          <a:prstGeom prst="rect">
            <a:avLst/>
          </a:prstGeom>
        </p:spPr>
        <p:txBody>
          <a:bodyPr spcFirstLastPara="1" wrap="square" lIns="45700" tIns="45700" rIns="45700" bIns="45700" anchor="t" anchorCtr="0">
            <a:no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91" name="Google Shape;191;p9"/>
          <p:cNvSpPr txBox="1">
            <a:spLocks noGrp="1"/>
          </p:cNvSpPr>
          <p:nvPr>
            <p:ph type="subTitle" idx="23"/>
          </p:nvPr>
        </p:nvSpPr>
        <p:spPr>
          <a:xfrm rot="-5400000">
            <a:off x="-421125" y="2443800"/>
            <a:ext cx="1642800" cy="255900"/>
          </a:xfrm>
          <a:prstGeom prst="rect">
            <a:avLst/>
          </a:prstGeom>
        </p:spPr>
        <p:txBody>
          <a:bodyPr spcFirstLastPara="1" wrap="square" lIns="45700" tIns="45700" rIns="45700" bIns="45700" anchor="t" anchorCtr="0">
            <a:no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92" name="Google Shape;192;p9"/>
          <p:cNvSpPr txBox="1">
            <a:spLocks noGrp="1"/>
          </p:cNvSpPr>
          <p:nvPr>
            <p:ph type="subTitle" idx="24"/>
          </p:nvPr>
        </p:nvSpPr>
        <p:spPr>
          <a:xfrm rot="-5400000">
            <a:off x="-172129" y="2443800"/>
            <a:ext cx="1642800" cy="255900"/>
          </a:xfrm>
          <a:prstGeom prst="rect">
            <a:avLst/>
          </a:prstGeom>
        </p:spPr>
        <p:txBody>
          <a:bodyPr spcFirstLastPara="1" wrap="square" lIns="45700" tIns="45700" rIns="45700" bIns="45700" anchor="t" anchorCtr="0">
            <a:no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93" name="Google Shape;193;p9"/>
          <p:cNvSpPr txBox="1">
            <a:spLocks noGrp="1"/>
          </p:cNvSpPr>
          <p:nvPr>
            <p:ph type="subTitle" idx="25"/>
          </p:nvPr>
        </p:nvSpPr>
        <p:spPr>
          <a:xfrm rot="-5400000">
            <a:off x="760800"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94" name="Google Shape;194;p9"/>
          <p:cNvSpPr txBox="1">
            <a:spLocks noGrp="1"/>
          </p:cNvSpPr>
          <p:nvPr>
            <p:ph type="subTitle" idx="26"/>
          </p:nvPr>
        </p:nvSpPr>
        <p:spPr>
          <a:xfrm rot="-5400000">
            <a:off x="724200" y="362375"/>
            <a:ext cx="8961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195" name="Google Shape;195;p9"/>
          <p:cNvSpPr txBox="1">
            <a:spLocks noGrp="1"/>
          </p:cNvSpPr>
          <p:nvPr>
            <p:ph type="subTitle" idx="27"/>
          </p:nvPr>
        </p:nvSpPr>
        <p:spPr>
          <a:xfrm rot="-5400000">
            <a:off x="350188" y="2442000"/>
            <a:ext cx="1642800" cy="259500"/>
          </a:xfrm>
          <a:prstGeom prst="rect">
            <a:avLst/>
          </a:prstGeom>
        </p:spPr>
        <p:txBody>
          <a:bodyPr spcFirstLastPara="1" wrap="square" lIns="45700" tIns="45700" rIns="45700" bIns="45700" anchor="t" anchorCtr="0">
            <a:sp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Tree>
  </p:cSld>
  <p:clrMapOvr>
    <a:masterClrMapping/>
  </p:clrMapOvr>
  <p:extLst>
    <p:ext uri="{DCECCB84-F9BA-43D5-87BE-67443E8EF086}">
      <p15:sldGuideLst xmlns:p15="http://schemas.microsoft.com/office/powerpoint/2012/main">
        <p15:guide id="1" pos="72">
          <p15:clr>
            <a:srgbClr val="E46962"/>
          </p15:clr>
        </p15:guide>
        <p15:guide id="2" orient="horz" pos="72">
          <p15:clr>
            <a:srgbClr val="E46962"/>
          </p15:clr>
        </p15:guide>
        <p15:guide id="3" orient="horz" pos="3168">
          <p15:clr>
            <a:srgbClr val="E46962"/>
          </p15:clr>
        </p15:guide>
        <p15:guide id="4" pos="4637">
          <p15:clr>
            <a:srgbClr val="E46962"/>
          </p15:clr>
        </p15:guide>
        <p15:guide id="5" pos="4801">
          <p15:clr>
            <a:srgbClr val="E46962"/>
          </p15:clr>
        </p15:guide>
        <p15:guide id="6" pos="4965">
          <p15:clr>
            <a:srgbClr val="E46962"/>
          </p15:clr>
        </p15:guide>
        <p15:guide id="7" pos="5135">
          <p15:clr>
            <a:srgbClr val="E46962"/>
          </p15:clr>
        </p15:guide>
        <p15:guide id="8" pos="5291">
          <p15:clr>
            <a:srgbClr val="E46962"/>
          </p15:clr>
        </p15:guide>
        <p15:guide id="9" pos="5457">
          <p15:clr>
            <a:srgbClr val="E46962"/>
          </p15:clr>
        </p15:guide>
        <p15:guide id="10" pos="5606">
          <p15:clr>
            <a:srgbClr val="E46962"/>
          </p15:clr>
        </p15:guide>
        <p15:guide id="11" pos="328">
          <p15:clr>
            <a:srgbClr val="E46962"/>
          </p15:clr>
        </p15:guide>
        <p15:guide id="12" pos="492">
          <p15:clr>
            <a:srgbClr val="E46962"/>
          </p15:clr>
        </p15:guide>
        <p15:guide id="13" pos="656">
          <p15:clr>
            <a:srgbClr val="E46962"/>
          </p15:clr>
        </p15:guide>
        <p15:guide id="14" pos="812">
          <p15:clr>
            <a:srgbClr val="E46962"/>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with section dividers">
  <p:cSld name="CUSTOM_1_1_1_1_1_1_1">
    <p:spTree>
      <p:nvGrpSpPr>
        <p:cNvPr id="1" name="Shape 196"/>
        <p:cNvGrpSpPr/>
        <p:nvPr/>
      </p:nvGrpSpPr>
      <p:grpSpPr>
        <a:xfrm>
          <a:off x="0" y="0"/>
          <a:ext cx="0" cy="0"/>
          <a:chOff x="0" y="0"/>
          <a:chExt cx="0" cy="0"/>
        </a:xfrm>
      </p:grpSpPr>
      <p:sp>
        <p:nvSpPr>
          <p:cNvPr id="197" name="Google Shape;197;p10"/>
          <p:cNvSpPr txBox="1">
            <a:spLocks noGrp="1"/>
          </p:cNvSpPr>
          <p:nvPr>
            <p:ph type="title"/>
          </p:nvPr>
        </p:nvSpPr>
        <p:spPr>
          <a:xfrm>
            <a:off x="2338150" y="114300"/>
            <a:ext cx="6442800" cy="2499900"/>
          </a:xfrm>
          <a:prstGeom prst="rect">
            <a:avLst/>
          </a:prstGeom>
        </p:spPr>
        <p:txBody>
          <a:bodyPr spcFirstLastPara="1" wrap="square" lIns="91425" tIns="91425" rIns="91425" bIns="91425" anchor="t" anchorCtr="0">
            <a:spAutoFit/>
          </a:bodyPr>
          <a:lstStyle>
            <a:lvl1pPr lvl="0">
              <a:spcBef>
                <a:spcPts val="0"/>
              </a:spcBef>
              <a:spcAft>
                <a:spcPts val="0"/>
              </a:spcAft>
              <a:buSzPts val="8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8" name="Google Shape;198;p10"/>
          <p:cNvSpPr txBox="1">
            <a:spLocks noGrp="1"/>
          </p:cNvSpPr>
          <p:nvPr>
            <p:ph type="subTitle" idx="1"/>
          </p:nvPr>
        </p:nvSpPr>
        <p:spPr>
          <a:xfrm>
            <a:off x="2338150" y="3498725"/>
            <a:ext cx="5812500" cy="1530600"/>
          </a:xfrm>
          <a:prstGeom prst="rect">
            <a:avLst/>
          </a:prstGeom>
        </p:spPr>
        <p:txBody>
          <a:bodyPr spcFirstLastPara="1" wrap="square" lIns="91425" tIns="91425" rIns="91425" bIns="91425" anchor="t" anchorCtr="0">
            <a:spAutoFit/>
          </a:bodyPr>
          <a:lstStyle>
            <a:lvl1pPr lvl="0">
              <a:spcBef>
                <a:spcPts val="0"/>
              </a:spcBef>
              <a:spcAft>
                <a:spcPts val="0"/>
              </a:spcAft>
              <a:buSzPts val="5000"/>
              <a:buNone/>
              <a:defRPr sz="5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9" name="Google Shape;199;p10"/>
          <p:cNvSpPr txBox="1">
            <a:spLocks noGrp="1"/>
          </p:cNvSpPr>
          <p:nvPr>
            <p:ph type="subTitle" idx="2"/>
          </p:nvPr>
        </p:nvSpPr>
        <p:spPr>
          <a:xfrm rot="-5400000">
            <a:off x="8609425"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00" name="Google Shape;200;p10"/>
          <p:cNvSpPr txBox="1">
            <a:spLocks noGrp="1"/>
          </p:cNvSpPr>
          <p:nvPr>
            <p:ph type="subTitle" idx="3"/>
          </p:nvPr>
        </p:nvSpPr>
        <p:spPr>
          <a:xfrm rot="-5400000">
            <a:off x="8199475" y="2443800"/>
            <a:ext cx="1642800" cy="255900"/>
          </a:xfrm>
          <a:prstGeom prst="rect">
            <a:avLst/>
          </a:prstGeom>
        </p:spPr>
        <p:txBody>
          <a:bodyPr spcFirstLastPara="1" wrap="square" lIns="45700" tIns="45700" rIns="45700" bIns="45700" anchor="t" anchorCtr="0">
            <a:no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01" name="Google Shape;201;p10"/>
          <p:cNvSpPr txBox="1">
            <a:spLocks noGrp="1"/>
          </p:cNvSpPr>
          <p:nvPr>
            <p:ph type="subTitle" idx="4"/>
          </p:nvPr>
        </p:nvSpPr>
        <p:spPr>
          <a:xfrm rot="-5400000">
            <a:off x="8572825" y="362375"/>
            <a:ext cx="8961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02" name="Google Shape;202;p10"/>
          <p:cNvSpPr txBox="1">
            <a:spLocks noGrp="1"/>
          </p:cNvSpPr>
          <p:nvPr>
            <p:ph type="subTitle" idx="5"/>
          </p:nvPr>
        </p:nvSpPr>
        <p:spPr>
          <a:xfrm rot="-5400000">
            <a:off x="1283021"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03" name="Google Shape;203;p10"/>
          <p:cNvSpPr txBox="1">
            <a:spLocks noGrp="1"/>
          </p:cNvSpPr>
          <p:nvPr>
            <p:ph type="subTitle" idx="6"/>
          </p:nvPr>
        </p:nvSpPr>
        <p:spPr>
          <a:xfrm rot="-5400000">
            <a:off x="875292" y="2443800"/>
            <a:ext cx="1642800" cy="255900"/>
          </a:xfrm>
          <a:prstGeom prst="rect">
            <a:avLst/>
          </a:prstGeom>
        </p:spPr>
        <p:txBody>
          <a:bodyPr spcFirstLastPara="1" wrap="square" lIns="45700" tIns="45700" rIns="45700" bIns="45700" anchor="t" anchorCtr="0">
            <a:no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04" name="Google Shape;204;p10"/>
          <p:cNvSpPr txBox="1">
            <a:spLocks noGrp="1"/>
          </p:cNvSpPr>
          <p:nvPr>
            <p:ph type="subTitle" idx="7"/>
          </p:nvPr>
        </p:nvSpPr>
        <p:spPr>
          <a:xfrm rot="-5400000">
            <a:off x="1246271" y="362375"/>
            <a:ext cx="8961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05" name="Google Shape;205;p10"/>
          <p:cNvSpPr txBox="1">
            <a:spLocks noGrp="1"/>
          </p:cNvSpPr>
          <p:nvPr>
            <p:ph type="subTitle" idx="8"/>
          </p:nvPr>
        </p:nvSpPr>
        <p:spPr>
          <a:xfrm rot="-5400000">
            <a:off x="1019292"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06" name="Google Shape;206;p10"/>
          <p:cNvSpPr txBox="1">
            <a:spLocks noGrp="1"/>
          </p:cNvSpPr>
          <p:nvPr>
            <p:ph type="subTitle" idx="9"/>
          </p:nvPr>
        </p:nvSpPr>
        <p:spPr>
          <a:xfrm rot="-5400000">
            <a:off x="982692" y="362375"/>
            <a:ext cx="8961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07" name="Google Shape;207;p10"/>
          <p:cNvSpPr txBox="1">
            <a:spLocks noGrp="1"/>
          </p:cNvSpPr>
          <p:nvPr>
            <p:ph type="subTitle" idx="13"/>
          </p:nvPr>
        </p:nvSpPr>
        <p:spPr>
          <a:xfrm rot="-5400000">
            <a:off x="618596" y="2442000"/>
            <a:ext cx="1642800" cy="259500"/>
          </a:xfrm>
          <a:prstGeom prst="rect">
            <a:avLst/>
          </a:prstGeom>
        </p:spPr>
        <p:txBody>
          <a:bodyPr spcFirstLastPara="1" wrap="square" lIns="45700" tIns="45700" rIns="45700" bIns="45700" anchor="t" anchorCtr="0">
            <a:sp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08" name="Google Shape;208;p10"/>
          <p:cNvSpPr txBox="1">
            <a:spLocks noGrp="1"/>
          </p:cNvSpPr>
          <p:nvPr>
            <p:ph type="subTitle" idx="14"/>
          </p:nvPr>
        </p:nvSpPr>
        <p:spPr>
          <a:xfrm rot="-5400000">
            <a:off x="-283500" y="328925"/>
            <a:ext cx="8229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09" name="Google Shape;209;p10"/>
          <p:cNvSpPr txBox="1">
            <a:spLocks noGrp="1"/>
          </p:cNvSpPr>
          <p:nvPr>
            <p:ph type="subTitle" idx="15"/>
          </p:nvPr>
        </p:nvSpPr>
        <p:spPr>
          <a:xfrm rot="-5400000">
            <a:off x="-283500"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10" name="Google Shape;210;p10"/>
          <p:cNvSpPr txBox="1">
            <a:spLocks noGrp="1"/>
          </p:cNvSpPr>
          <p:nvPr>
            <p:ph type="subTitle" idx="16"/>
          </p:nvPr>
        </p:nvSpPr>
        <p:spPr>
          <a:xfrm rot="-5400000">
            <a:off x="-23100"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11" name="Google Shape;211;p10"/>
          <p:cNvSpPr txBox="1">
            <a:spLocks noGrp="1"/>
          </p:cNvSpPr>
          <p:nvPr>
            <p:ph type="subTitle" idx="17"/>
          </p:nvPr>
        </p:nvSpPr>
        <p:spPr>
          <a:xfrm rot="-5400000">
            <a:off x="-22800" y="328625"/>
            <a:ext cx="8223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12" name="Google Shape;212;p10"/>
          <p:cNvSpPr txBox="1">
            <a:spLocks noGrp="1"/>
          </p:cNvSpPr>
          <p:nvPr>
            <p:ph type="subTitle" idx="18"/>
          </p:nvPr>
        </p:nvSpPr>
        <p:spPr>
          <a:xfrm rot="-5400000">
            <a:off x="226242"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13" name="Google Shape;213;p10"/>
          <p:cNvSpPr txBox="1">
            <a:spLocks noGrp="1"/>
          </p:cNvSpPr>
          <p:nvPr>
            <p:ph type="subTitle" idx="19"/>
          </p:nvPr>
        </p:nvSpPr>
        <p:spPr>
          <a:xfrm rot="-5400000">
            <a:off x="189642" y="367925"/>
            <a:ext cx="8961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14" name="Google Shape;214;p10"/>
          <p:cNvSpPr txBox="1">
            <a:spLocks noGrp="1"/>
          </p:cNvSpPr>
          <p:nvPr>
            <p:ph type="subTitle" idx="20"/>
          </p:nvPr>
        </p:nvSpPr>
        <p:spPr>
          <a:xfrm rot="-5400000">
            <a:off x="513446"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15" name="Google Shape;215;p10"/>
          <p:cNvSpPr txBox="1">
            <a:spLocks noGrp="1"/>
          </p:cNvSpPr>
          <p:nvPr>
            <p:ph type="subTitle" idx="21"/>
          </p:nvPr>
        </p:nvSpPr>
        <p:spPr>
          <a:xfrm rot="-5400000">
            <a:off x="93229" y="2436750"/>
            <a:ext cx="1645800" cy="255900"/>
          </a:xfrm>
          <a:prstGeom prst="rect">
            <a:avLst/>
          </a:prstGeom>
        </p:spPr>
        <p:txBody>
          <a:bodyPr spcFirstLastPara="1" wrap="square" lIns="45700" tIns="45700" rIns="45700" bIns="45700" anchor="t" anchorCtr="0">
            <a:no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16" name="Google Shape;216;p10"/>
          <p:cNvSpPr txBox="1">
            <a:spLocks noGrp="1"/>
          </p:cNvSpPr>
          <p:nvPr>
            <p:ph type="subTitle" idx="22"/>
          </p:nvPr>
        </p:nvSpPr>
        <p:spPr>
          <a:xfrm rot="-5400000">
            <a:off x="476846" y="362375"/>
            <a:ext cx="8961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17" name="Google Shape;217;p10"/>
          <p:cNvSpPr txBox="1">
            <a:spLocks noGrp="1"/>
          </p:cNvSpPr>
          <p:nvPr>
            <p:ph type="subTitle" idx="23"/>
          </p:nvPr>
        </p:nvSpPr>
        <p:spPr>
          <a:xfrm rot="-5400000">
            <a:off x="-694050" y="2443800"/>
            <a:ext cx="1644000" cy="255900"/>
          </a:xfrm>
          <a:prstGeom prst="rect">
            <a:avLst/>
          </a:prstGeom>
        </p:spPr>
        <p:txBody>
          <a:bodyPr spcFirstLastPara="1" wrap="square" lIns="45700" tIns="45700" rIns="45700" bIns="45700" anchor="t" anchorCtr="0">
            <a:no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18" name="Google Shape;218;p10"/>
          <p:cNvSpPr txBox="1">
            <a:spLocks noGrp="1"/>
          </p:cNvSpPr>
          <p:nvPr>
            <p:ph type="subTitle" idx="24"/>
          </p:nvPr>
        </p:nvSpPr>
        <p:spPr>
          <a:xfrm rot="-5400000">
            <a:off x="-421125" y="2443800"/>
            <a:ext cx="1642800" cy="255900"/>
          </a:xfrm>
          <a:prstGeom prst="rect">
            <a:avLst/>
          </a:prstGeom>
        </p:spPr>
        <p:txBody>
          <a:bodyPr spcFirstLastPara="1" wrap="square" lIns="45700" tIns="45700" rIns="45700" bIns="45700" anchor="t" anchorCtr="0">
            <a:no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19" name="Google Shape;219;p10"/>
          <p:cNvSpPr txBox="1">
            <a:spLocks noGrp="1"/>
          </p:cNvSpPr>
          <p:nvPr>
            <p:ph type="subTitle" idx="25"/>
          </p:nvPr>
        </p:nvSpPr>
        <p:spPr>
          <a:xfrm rot="-5400000">
            <a:off x="-172129" y="2443800"/>
            <a:ext cx="1642800" cy="255900"/>
          </a:xfrm>
          <a:prstGeom prst="rect">
            <a:avLst/>
          </a:prstGeom>
        </p:spPr>
        <p:txBody>
          <a:bodyPr spcFirstLastPara="1" wrap="square" lIns="45700" tIns="45700" rIns="45700" bIns="45700" anchor="t" anchorCtr="0">
            <a:no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20" name="Google Shape;220;p10"/>
          <p:cNvSpPr txBox="1">
            <a:spLocks noGrp="1"/>
          </p:cNvSpPr>
          <p:nvPr>
            <p:ph type="subTitle" idx="26"/>
          </p:nvPr>
        </p:nvSpPr>
        <p:spPr>
          <a:xfrm rot="-5400000">
            <a:off x="760800"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21" name="Google Shape;221;p10"/>
          <p:cNvSpPr txBox="1">
            <a:spLocks noGrp="1"/>
          </p:cNvSpPr>
          <p:nvPr>
            <p:ph type="subTitle" idx="27"/>
          </p:nvPr>
        </p:nvSpPr>
        <p:spPr>
          <a:xfrm rot="-5400000">
            <a:off x="724200" y="362375"/>
            <a:ext cx="8961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22" name="Google Shape;222;p10"/>
          <p:cNvSpPr txBox="1">
            <a:spLocks noGrp="1"/>
          </p:cNvSpPr>
          <p:nvPr>
            <p:ph type="subTitle" idx="28"/>
          </p:nvPr>
        </p:nvSpPr>
        <p:spPr>
          <a:xfrm rot="-5400000">
            <a:off x="350188" y="2442000"/>
            <a:ext cx="1642800" cy="259500"/>
          </a:xfrm>
          <a:prstGeom prst="rect">
            <a:avLst/>
          </a:prstGeom>
        </p:spPr>
        <p:txBody>
          <a:bodyPr spcFirstLastPara="1" wrap="square" lIns="45700" tIns="45700" rIns="45700" bIns="45700" anchor="t" anchorCtr="0">
            <a:sp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Tree>
  </p:cSld>
  <p:clrMapOvr>
    <a:masterClrMapping/>
  </p:clrMapOvr>
  <p:extLst>
    <p:ext uri="{DCECCB84-F9BA-43D5-87BE-67443E8EF086}">
      <p15:sldGuideLst xmlns:p15="http://schemas.microsoft.com/office/powerpoint/2012/main">
        <p15:guide id="1" pos="72">
          <p15:clr>
            <a:srgbClr val="E46962"/>
          </p15:clr>
        </p15:guide>
        <p15:guide id="2" orient="horz" pos="72">
          <p15:clr>
            <a:srgbClr val="E46962"/>
          </p15:clr>
        </p15:guide>
        <p15:guide id="3" orient="horz" pos="3168">
          <p15:clr>
            <a:srgbClr val="E46962"/>
          </p15:clr>
        </p15:guide>
        <p15:guide id="4" pos="4637">
          <p15:clr>
            <a:srgbClr val="E46962"/>
          </p15:clr>
        </p15:guide>
        <p15:guide id="5" pos="4801">
          <p15:clr>
            <a:srgbClr val="E46962"/>
          </p15:clr>
        </p15:guide>
        <p15:guide id="6" pos="4965">
          <p15:clr>
            <a:srgbClr val="E46962"/>
          </p15:clr>
        </p15:guide>
        <p15:guide id="7" pos="5135">
          <p15:clr>
            <a:srgbClr val="E46962"/>
          </p15:clr>
        </p15:guide>
        <p15:guide id="8" pos="5291">
          <p15:clr>
            <a:srgbClr val="E46962"/>
          </p15:clr>
        </p15:guide>
        <p15:guide id="9" pos="5457">
          <p15:clr>
            <a:srgbClr val="E46962"/>
          </p15:clr>
        </p15:guide>
        <p15:guide id="10" pos="5606">
          <p15:clr>
            <a:srgbClr val="E46962"/>
          </p15:clr>
        </p15:guide>
        <p15:guide id="11" pos="328">
          <p15:clr>
            <a:srgbClr val="E46962"/>
          </p15:clr>
        </p15:guide>
        <p15:guide id="12" pos="492">
          <p15:clr>
            <a:srgbClr val="E46962"/>
          </p15:clr>
        </p15:guide>
        <p15:guide id="13" pos="656">
          <p15:clr>
            <a:srgbClr val="E46962"/>
          </p15:clr>
        </p15:guide>
        <p15:guide id="14" pos="812">
          <p15:clr>
            <a:srgbClr val="E46962"/>
          </p15:clr>
        </p15:guide>
        <p15:guide id="15" pos="985">
          <p15:clr>
            <a:srgbClr val="E46962"/>
          </p15:clr>
        </p15:guide>
        <p15:guide id="16" pos="1552">
          <p15:clr>
            <a:srgbClr val="E46962"/>
          </p15:clr>
        </p15:guide>
        <p15:guide id="17" orient="horz" pos="2204">
          <p15:clr>
            <a:srgbClr val="E46962"/>
          </p15:clr>
        </p15:guide>
        <p15:guide id="18" orient="horz" pos="262">
          <p15:clr>
            <a:srgbClr val="E46962"/>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Main point with section binding">
  <p:cSld name="CUSTOM_1_1_1_1_1_1_1_1">
    <p:spTree>
      <p:nvGrpSpPr>
        <p:cNvPr id="1" name="Shape 223"/>
        <p:cNvGrpSpPr/>
        <p:nvPr/>
      </p:nvGrpSpPr>
      <p:grpSpPr>
        <a:xfrm>
          <a:off x="0" y="0"/>
          <a:ext cx="0" cy="0"/>
          <a:chOff x="0" y="0"/>
          <a:chExt cx="0" cy="0"/>
        </a:xfrm>
      </p:grpSpPr>
      <p:sp>
        <p:nvSpPr>
          <p:cNvPr id="224" name="Google Shape;224;p11"/>
          <p:cNvSpPr/>
          <p:nvPr/>
        </p:nvSpPr>
        <p:spPr>
          <a:xfrm>
            <a:off x="1818000" y="-33075"/>
            <a:ext cx="7326300" cy="5204100"/>
          </a:xfrm>
          <a:prstGeom prst="rect">
            <a:avLst/>
          </a:pr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dk1"/>
              </a:solidFill>
            </a:endParaRPr>
          </a:p>
        </p:txBody>
      </p:sp>
      <p:sp>
        <p:nvSpPr>
          <p:cNvPr id="225" name="Google Shape;225;p11"/>
          <p:cNvSpPr txBox="1">
            <a:spLocks noGrp="1"/>
          </p:cNvSpPr>
          <p:nvPr>
            <p:ph type="title"/>
          </p:nvPr>
        </p:nvSpPr>
        <p:spPr>
          <a:xfrm>
            <a:off x="2338150" y="114300"/>
            <a:ext cx="6442800" cy="2499900"/>
          </a:xfrm>
          <a:prstGeom prst="rect">
            <a:avLst/>
          </a:prstGeom>
        </p:spPr>
        <p:txBody>
          <a:bodyPr spcFirstLastPara="1" wrap="square" lIns="91425" tIns="91425" rIns="91425" bIns="91425" anchor="t" anchorCtr="0">
            <a:spAutoFit/>
          </a:bodyPr>
          <a:lstStyle>
            <a:lvl1pPr lvl="0">
              <a:spcBef>
                <a:spcPts val="0"/>
              </a:spcBef>
              <a:spcAft>
                <a:spcPts val="0"/>
              </a:spcAft>
              <a:buSzPts val="80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6" name="Google Shape;226;p11"/>
          <p:cNvSpPr txBox="1">
            <a:spLocks noGrp="1"/>
          </p:cNvSpPr>
          <p:nvPr>
            <p:ph type="subTitle" idx="1"/>
          </p:nvPr>
        </p:nvSpPr>
        <p:spPr>
          <a:xfrm rot="-5400000">
            <a:off x="1019292"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27" name="Google Shape;227;p11"/>
          <p:cNvSpPr txBox="1">
            <a:spLocks noGrp="1"/>
          </p:cNvSpPr>
          <p:nvPr>
            <p:ph type="subTitle" idx="2"/>
          </p:nvPr>
        </p:nvSpPr>
        <p:spPr>
          <a:xfrm rot="-5400000">
            <a:off x="982692" y="362375"/>
            <a:ext cx="8961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28" name="Google Shape;228;p11"/>
          <p:cNvSpPr txBox="1">
            <a:spLocks noGrp="1"/>
          </p:cNvSpPr>
          <p:nvPr>
            <p:ph type="subTitle" idx="3"/>
          </p:nvPr>
        </p:nvSpPr>
        <p:spPr>
          <a:xfrm rot="-5400000">
            <a:off x="618596" y="2442000"/>
            <a:ext cx="1642800" cy="259500"/>
          </a:xfrm>
          <a:prstGeom prst="rect">
            <a:avLst/>
          </a:prstGeom>
        </p:spPr>
        <p:txBody>
          <a:bodyPr spcFirstLastPara="1" wrap="square" lIns="45700" tIns="45700" rIns="45700" bIns="45700" anchor="t" anchorCtr="0">
            <a:sp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29" name="Google Shape;229;p11"/>
          <p:cNvSpPr txBox="1">
            <a:spLocks noGrp="1"/>
          </p:cNvSpPr>
          <p:nvPr>
            <p:ph type="subTitle" idx="4"/>
          </p:nvPr>
        </p:nvSpPr>
        <p:spPr>
          <a:xfrm rot="-5400000">
            <a:off x="-283500" y="328925"/>
            <a:ext cx="8229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30" name="Google Shape;230;p11"/>
          <p:cNvSpPr txBox="1">
            <a:spLocks noGrp="1"/>
          </p:cNvSpPr>
          <p:nvPr>
            <p:ph type="subTitle" idx="5"/>
          </p:nvPr>
        </p:nvSpPr>
        <p:spPr>
          <a:xfrm rot="-5400000">
            <a:off x="-283500"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31" name="Google Shape;231;p11"/>
          <p:cNvSpPr txBox="1">
            <a:spLocks noGrp="1"/>
          </p:cNvSpPr>
          <p:nvPr>
            <p:ph type="subTitle" idx="6"/>
          </p:nvPr>
        </p:nvSpPr>
        <p:spPr>
          <a:xfrm rot="-5400000">
            <a:off x="-23100"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32" name="Google Shape;232;p11"/>
          <p:cNvSpPr txBox="1">
            <a:spLocks noGrp="1"/>
          </p:cNvSpPr>
          <p:nvPr>
            <p:ph type="subTitle" idx="7"/>
          </p:nvPr>
        </p:nvSpPr>
        <p:spPr>
          <a:xfrm rot="-5400000">
            <a:off x="-22800" y="328625"/>
            <a:ext cx="8223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33" name="Google Shape;233;p11"/>
          <p:cNvSpPr txBox="1">
            <a:spLocks noGrp="1"/>
          </p:cNvSpPr>
          <p:nvPr>
            <p:ph type="subTitle" idx="8"/>
          </p:nvPr>
        </p:nvSpPr>
        <p:spPr>
          <a:xfrm rot="-5400000">
            <a:off x="226242"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34" name="Google Shape;234;p11"/>
          <p:cNvSpPr txBox="1">
            <a:spLocks noGrp="1"/>
          </p:cNvSpPr>
          <p:nvPr>
            <p:ph type="subTitle" idx="9"/>
          </p:nvPr>
        </p:nvSpPr>
        <p:spPr>
          <a:xfrm rot="-5400000">
            <a:off x="189642" y="367925"/>
            <a:ext cx="8961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35" name="Google Shape;235;p11"/>
          <p:cNvSpPr txBox="1">
            <a:spLocks noGrp="1"/>
          </p:cNvSpPr>
          <p:nvPr>
            <p:ph type="subTitle" idx="13"/>
          </p:nvPr>
        </p:nvSpPr>
        <p:spPr>
          <a:xfrm rot="-5400000">
            <a:off x="513446"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36" name="Google Shape;236;p11"/>
          <p:cNvSpPr txBox="1">
            <a:spLocks noGrp="1"/>
          </p:cNvSpPr>
          <p:nvPr>
            <p:ph type="subTitle" idx="14"/>
          </p:nvPr>
        </p:nvSpPr>
        <p:spPr>
          <a:xfrm rot="-5400000">
            <a:off x="93229" y="2436750"/>
            <a:ext cx="1645800" cy="255900"/>
          </a:xfrm>
          <a:prstGeom prst="rect">
            <a:avLst/>
          </a:prstGeom>
        </p:spPr>
        <p:txBody>
          <a:bodyPr spcFirstLastPara="1" wrap="square" lIns="45700" tIns="45700" rIns="45700" bIns="45700" anchor="t" anchorCtr="0">
            <a:no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37" name="Google Shape;237;p11"/>
          <p:cNvSpPr txBox="1">
            <a:spLocks noGrp="1"/>
          </p:cNvSpPr>
          <p:nvPr>
            <p:ph type="subTitle" idx="15"/>
          </p:nvPr>
        </p:nvSpPr>
        <p:spPr>
          <a:xfrm rot="-5400000">
            <a:off x="476846" y="362375"/>
            <a:ext cx="8961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38" name="Google Shape;238;p11"/>
          <p:cNvSpPr txBox="1">
            <a:spLocks noGrp="1"/>
          </p:cNvSpPr>
          <p:nvPr>
            <p:ph type="subTitle" idx="16"/>
          </p:nvPr>
        </p:nvSpPr>
        <p:spPr>
          <a:xfrm rot="-5400000">
            <a:off x="-694050" y="2443800"/>
            <a:ext cx="1644000" cy="255900"/>
          </a:xfrm>
          <a:prstGeom prst="rect">
            <a:avLst/>
          </a:prstGeom>
        </p:spPr>
        <p:txBody>
          <a:bodyPr spcFirstLastPara="1" wrap="square" lIns="45700" tIns="45700" rIns="45700" bIns="45700" anchor="t" anchorCtr="0">
            <a:no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39" name="Google Shape;239;p11"/>
          <p:cNvSpPr txBox="1">
            <a:spLocks noGrp="1"/>
          </p:cNvSpPr>
          <p:nvPr>
            <p:ph type="subTitle" idx="17"/>
          </p:nvPr>
        </p:nvSpPr>
        <p:spPr>
          <a:xfrm rot="-5400000">
            <a:off x="-421125" y="2443800"/>
            <a:ext cx="1642800" cy="255900"/>
          </a:xfrm>
          <a:prstGeom prst="rect">
            <a:avLst/>
          </a:prstGeom>
        </p:spPr>
        <p:txBody>
          <a:bodyPr spcFirstLastPara="1" wrap="square" lIns="45700" tIns="45700" rIns="45700" bIns="45700" anchor="t" anchorCtr="0">
            <a:no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40" name="Google Shape;240;p11"/>
          <p:cNvSpPr txBox="1">
            <a:spLocks noGrp="1"/>
          </p:cNvSpPr>
          <p:nvPr>
            <p:ph type="subTitle" idx="18"/>
          </p:nvPr>
        </p:nvSpPr>
        <p:spPr>
          <a:xfrm rot="-5400000">
            <a:off x="-172129" y="2443800"/>
            <a:ext cx="1642800" cy="255900"/>
          </a:xfrm>
          <a:prstGeom prst="rect">
            <a:avLst/>
          </a:prstGeom>
        </p:spPr>
        <p:txBody>
          <a:bodyPr spcFirstLastPara="1" wrap="square" lIns="45700" tIns="45700" rIns="45700" bIns="45700" anchor="t" anchorCtr="0">
            <a:no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41" name="Google Shape;241;p11"/>
          <p:cNvSpPr txBox="1">
            <a:spLocks noGrp="1"/>
          </p:cNvSpPr>
          <p:nvPr>
            <p:ph type="subTitle" idx="19"/>
          </p:nvPr>
        </p:nvSpPr>
        <p:spPr>
          <a:xfrm rot="-5400000">
            <a:off x="760800"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42" name="Google Shape;242;p11"/>
          <p:cNvSpPr txBox="1">
            <a:spLocks noGrp="1"/>
          </p:cNvSpPr>
          <p:nvPr>
            <p:ph type="subTitle" idx="20"/>
          </p:nvPr>
        </p:nvSpPr>
        <p:spPr>
          <a:xfrm rot="-5400000">
            <a:off x="724200" y="362375"/>
            <a:ext cx="8961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43" name="Google Shape;243;p11"/>
          <p:cNvSpPr txBox="1">
            <a:spLocks noGrp="1"/>
          </p:cNvSpPr>
          <p:nvPr>
            <p:ph type="subTitle" idx="21"/>
          </p:nvPr>
        </p:nvSpPr>
        <p:spPr>
          <a:xfrm rot="-5400000">
            <a:off x="350188" y="2442000"/>
            <a:ext cx="1642800" cy="259500"/>
          </a:xfrm>
          <a:prstGeom prst="rect">
            <a:avLst/>
          </a:prstGeom>
        </p:spPr>
        <p:txBody>
          <a:bodyPr spcFirstLastPara="1" wrap="square" lIns="45700" tIns="45700" rIns="45700" bIns="45700" anchor="t" anchorCtr="0">
            <a:sp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44" name="Google Shape;244;p11"/>
          <p:cNvSpPr txBox="1">
            <a:spLocks noGrp="1"/>
          </p:cNvSpPr>
          <p:nvPr>
            <p:ph type="subTitle" idx="22"/>
          </p:nvPr>
        </p:nvSpPr>
        <p:spPr>
          <a:xfrm rot="-5400000">
            <a:off x="1278600"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45" name="Google Shape;245;p11"/>
          <p:cNvSpPr txBox="1">
            <a:spLocks noGrp="1"/>
          </p:cNvSpPr>
          <p:nvPr>
            <p:ph type="subTitle" idx="23"/>
          </p:nvPr>
        </p:nvSpPr>
        <p:spPr>
          <a:xfrm rot="-5400000">
            <a:off x="868650" y="2443800"/>
            <a:ext cx="1642800" cy="255900"/>
          </a:xfrm>
          <a:prstGeom prst="rect">
            <a:avLst/>
          </a:prstGeom>
        </p:spPr>
        <p:txBody>
          <a:bodyPr spcFirstLastPara="1" wrap="square" lIns="45700" tIns="45700" rIns="45700" bIns="45700" anchor="t" anchorCtr="0">
            <a:no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46" name="Google Shape;246;p11"/>
          <p:cNvSpPr txBox="1">
            <a:spLocks noGrp="1"/>
          </p:cNvSpPr>
          <p:nvPr>
            <p:ph type="subTitle" idx="24"/>
          </p:nvPr>
        </p:nvSpPr>
        <p:spPr>
          <a:xfrm rot="-5400000">
            <a:off x="1242000" y="362375"/>
            <a:ext cx="8961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47" name="Google Shape;247;p11"/>
          <p:cNvSpPr txBox="1">
            <a:spLocks noGrp="1"/>
          </p:cNvSpPr>
          <p:nvPr>
            <p:ph type="subTitle" idx="25"/>
          </p:nvPr>
        </p:nvSpPr>
        <p:spPr>
          <a:xfrm rot="-5400000">
            <a:off x="1550525" y="4563400"/>
            <a:ext cx="822900" cy="255900"/>
          </a:xfrm>
          <a:prstGeom prst="rect">
            <a:avLst/>
          </a:prstGeom>
        </p:spPr>
        <p:txBody>
          <a:bodyPr spcFirstLastPara="1" wrap="square" lIns="91425" tIns="73150" rIns="91425" bIns="73150" anchor="t" anchorCtr="0">
            <a:noAutofit/>
          </a:bodyPr>
          <a:lstStyle>
            <a:lvl1pPr lvl="0">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48" name="Google Shape;248;p11"/>
          <p:cNvSpPr txBox="1">
            <a:spLocks noGrp="1"/>
          </p:cNvSpPr>
          <p:nvPr>
            <p:ph type="subTitle" idx="26"/>
          </p:nvPr>
        </p:nvSpPr>
        <p:spPr>
          <a:xfrm rot="-5400000">
            <a:off x="1140575" y="2443800"/>
            <a:ext cx="1642800" cy="255900"/>
          </a:xfrm>
          <a:prstGeom prst="rect">
            <a:avLst/>
          </a:prstGeom>
        </p:spPr>
        <p:txBody>
          <a:bodyPr spcFirstLastPara="1" wrap="square" lIns="45700" tIns="45700" rIns="45700" bIns="45700" anchor="t" anchorCtr="0">
            <a:noAutofit/>
          </a:bodyPr>
          <a:lstStyle>
            <a:lvl1pPr lvl="0" algn="ctr">
              <a:spcBef>
                <a:spcPts val="0"/>
              </a:spcBef>
              <a:spcAft>
                <a:spcPts val="0"/>
              </a:spcAft>
              <a:buSzPts val="10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
        <p:nvSpPr>
          <p:cNvPr id="249" name="Google Shape;249;p11"/>
          <p:cNvSpPr txBox="1">
            <a:spLocks noGrp="1"/>
          </p:cNvSpPr>
          <p:nvPr>
            <p:ph type="subTitle" idx="27"/>
          </p:nvPr>
        </p:nvSpPr>
        <p:spPr>
          <a:xfrm rot="-5400000">
            <a:off x="1513925" y="362375"/>
            <a:ext cx="896100" cy="255900"/>
          </a:xfrm>
          <a:prstGeom prst="rect">
            <a:avLst/>
          </a:prstGeom>
        </p:spPr>
        <p:txBody>
          <a:bodyPr spcFirstLastPara="1" wrap="square" lIns="91425" tIns="73150" rIns="91425" bIns="73150" anchor="t" anchorCtr="0">
            <a:noAutofit/>
          </a:bodyPr>
          <a:lstStyle>
            <a:lvl1pPr lvl="0" algn="r">
              <a:spcBef>
                <a:spcPts val="0"/>
              </a:spcBef>
              <a:spcAft>
                <a:spcPts val="0"/>
              </a:spcAft>
              <a:buSzPts val="800"/>
              <a:buFont typeface="Roboto"/>
              <a:buNone/>
              <a:defRPr sz="800">
                <a:latin typeface="Roboto"/>
                <a:ea typeface="Roboto"/>
                <a:cs typeface="Roboto"/>
                <a:sym typeface="Roboto"/>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r">
              <a:spcBef>
                <a:spcPts val="0"/>
              </a:spcBef>
              <a:spcAft>
                <a:spcPts val="0"/>
              </a:spcAft>
              <a:buSzPts val="1400"/>
              <a:buNone/>
              <a:defRPr/>
            </a:lvl6pPr>
            <a:lvl7pPr lvl="6" algn="r">
              <a:spcBef>
                <a:spcPts val="0"/>
              </a:spcBef>
              <a:spcAft>
                <a:spcPts val="0"/>
              </a:spcAft>
              <a:buSzPts val="1400"/>
              <a:buNone/>
              <a:defRPr/>
            </a:lvl7pPr>
            <a:lvl8pPr lvl="7" algn="r">
              <a:spcBef>
                <a:spcPts val="0"/>
              </a:spcBef>
              <a:spcAft>
                <a:spcPts val="0"/>
              </a:spcAft>
              <a:buSzPts val="1400"/>
              <a:buNone/>
              <a:defRPr/>
            </a:lvl8pPr>
            <a:lvl9pPr lvl="8" algn="r">
              <a:spcBef>
                <a:spcPts val="0"/>
              </a:spcBef>
              <a:spcAft>
                <a:spcPts val="0"/>
              </a:spcAft>
              <a:buSzPts val="1400"/>
              <a:buNone/>
              <a:defRPr/>
            </a:lvl9pPr>
          </a:lstStyle>
          <a:p>
            <a:endParaRPr/>
          </a:p>
        </p:txBody>
      </p:sp>
    </p:spTree>
  </p:cSld>
  <p:clrMapOvr>
    <a:masterClrMapping/>
  </p:clrMapOvr>
  <p:extLst>
    <p:ext uri="{DCECCB84-F9BA-43D5-87BE-67443E8EF086}">
      <p15:sldGuideLst xmlns:p15="http://schemas.microsoft.com/office/powerpoint/2012/main">
        <p15:guide id="1" pos="72">
          <p15:clr>
            <a:srgbClr val="E46962"/>
          </p15:clr>
        </p15:guide>
        <p15:guide id="2" orient="horz" pos="72">
          <p15:clr>
            <a:srgbClr val="E46962"/>
          </p15:clr>
        </p15:guide>
        <p15:guide id="3" orient="horz" pos="3168">
          <p15:clr>
            <a:srgbClr val="E46962"/>
          </p15:clr>
        </p15:guide>
        <p15:guide id="4" pos="4637">
          <p15:clr>
            <a:srgbClr val="E46962"/>
          </p15:clr>
        </p15:guide>
        <p15:guide id="5" pos="4801">
          <p15:clr>
            <a:srgbClr val="E46962"/>
          </p15:clr>
        </p15:guide>
        <p15:guide id="6" pos="4965">
          <p15:clr>
            <a:srgbClr val="E46962"/>
          </p15:clr>
        </p15:guide>
        <p15:guide id="7" pos="5135">
          <p15:clr>
            <a:srgbClr val="E46962"/>
          </p15:clr>
        </p15:guide>
        <p15:guide id="8" pos="5291">
          <p15:clr>
            <a:srgbClr val="E46962"/>
          </p15:clr>
        </p15:guide>
        <p15:guide id="9" pos="5457">
          <p15:clr>
            <a:srgbClr val="E46962"/>
          </p15:clr>
        </p15:guide>
        <p15:guide id="10" pos="5606">
          <p15:clr>
            <a:srgbClr val="E46962"/>
          </p15:clr>
        </p15:guide>
        <p15:guide id="11" pos="328">
          <p15:clr>
            <a:srgbClr val="E46962"/>
          </p15:clr>
        </p15:guide>
        <p15:guide id="12" pos="492">
          <p15:clr>
            <a:srgbClr val="E46962"/>
          </p15:clr>
        </p15:guide>
        <p15:guide id="13" pos="656">
          <p15:clr>
            <a:srgbClr val="E46962"/>
          </p15:clr>
        </p15:guide>
        <p15:guide id="14" pos="812">
          <p15:clr>
            <a:srgbClr val="E46962"/>
          </p15:clr>
        </p15:guide>
        <p15:guide id="15" pos="985">
          <p15:clr>
            <a:srgbClr val="E46962"/>
          </p15:clr>
        </p15:guide>
        <p15:guide id="16" pos="1552">
          <p15:clr>
            <a:srgbClr val="E46962"/>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D9D9D9"/>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18125" y="0"/>
            <a:ext cx="9025800" cy="1858500"/>
          </a:xfrm>
          <a:prstGeom prst="rect">
            <a:avLst/>
          </a:prstGeom>
          <a:noFill/>
          <a:ln>
            <a:noFill/>
          </a:ln>
        </p:spPr>
        <p:txBody>
          <a:bodyPr spcFirstLastPara="1" wrap="square" lIns="91425" tIns="91425" rIns="91425" bIns="91425" anchor="t" anchorCtr="0">
            <a:spAutoFit/>
          </a:bodyPr>
          <a:lstStyle>
            <a:lvl1pPr lvl="0">
              <a:spcBef>
                <a:spcPts val="0"/>
              </a:spcBef>
              <a:spcAft>
                <a:spcPts val="0"/>
              </a:spcAft>
              <a:buClr>
                <a:schemeClr val="lt1"/>
              </a:buClr>
              <a:buSzPts val="8000"/>
              <a:buFont typeface="Roboto Black"/>
              <a:buNone/>
              <a:defRPr sz="8000">
                <a:solidFill>
                  <a:schemeClr val="lt1"/>
                </a:solidFill>
                <a:latin typeface="Roboto Black"/>
                <a:ea typeface="Roboto Black"/>
                <a:cs typeface="Roboto Black"/>
                <a:sym typeface="Roboto Black"/>
              </a:defRPr>
            </a:lvl1pPr>
            <a:lvl2pPr lvl="1">
              <a:spcBef>
                <a:spcPts val="0"/>
              </a:spcBef>
              <a:spcAft>
                <a:spcPts val="0"/>
              </a:spcAft>
              <a:buClr>
                <a:schemeClr val="lt1"/>
              </a:buClr>
              <a:buSzPts val="1400"/>
              <a:buFont typeface="Roboto"/>
              <a:buNone/>
              <a:defRPr>
                <a:solidFill>
                  <a:schemeClr val="lt1"/>
                </a:solidFill>
                <a:latin typeface="Roboto"/>
                <a:ea typeface="Roboto"/>
                <a:cs typeface="Roboto"/>
                <a:sym typeface="Roboto"/>
              </a:defRPr>
            </a:lvl2pPr>
            <a:lvl3pPr lvl="2">
              <a:spcBef>
                <a:spcPts val="0"/>
              </a:spcBef>
              <a:spcAft>
                <a:spcPts val="0"/>
              </a:spcAft>
              <a:buClr>
                <a:schemeClr val="lt1"/>
              </a:buClr>
              <a:buSzPts val="1400"/>
              <a:buFont typeface="Roboto"/>
              <a:buNone/>
              <a:defRPr>
                <a:solidFill>
                  <a:schemeClr val="lt1"/>
                </a:solidFill>
                <a:latin typeface="Roboto"/>
                <a:ea typeface="Roboto"/>
                <a:cs typeface="Roboto"/>
                <a:sym typeface="Roboto"/>
              </a:defRPr>
            </a:lvl3pPr>
            <a:lvl4pPr lvl="3">
              <a:spcBef>
                <a:spcPts val="0"/>
              </a:spcBef>
              <a:spcAft>
                <a:spcPts val="0"/>
              </a:spcAft>
              <a:buClr>
                <a:schemeClr val="lt1"/>
              </a:buClr>
              <a:buSzPts val="1400"/>
              <a:buFont typeface="Roboto"/>
              <a:buNone/>
              <a:defRPr>
                <a:solidFill>
                  <a:schemeClr val="lt1"/>
                </a:solidFill>
                <a:latin typeface="Roboto"/>
                <a:ea typeface="Roboto"/>
                <a:cs typeface="Roboto"/>
                <a:sym typeface="Roboto"/>
              </a:defRPr>
            </a:lvl4pPr>
            <a:lvl5pPr lvl="4">
              <a:spcBef>
                <a:spcPts val="0"/>
              </a:spcBef>
              <a:spcAft>
                <a:spcPts val="0"/>
              </a:spcAft>
              <a:buClr>
                <a:schemeClr val="lt1"/>
              </a:buClr>
              <a:buSzPts val="1400"/>
              <a:buFont typeface="Roboto"/>
              <a:buNone/>
              <a:defRPr>
                <a:solidFill>
                  <a:schemeClr val="lt1"/>
                </a:solidFill>
                <a:latin typeface="Roboto"/>
                <a:ea typeface="Roboto"/>
                <a:cs typeface="Roboto"/>
                <a:sym typeface="Roboto"/>
              </a:defRPr>
            </a:lvl5pPr>
            <a:lvl6pPr lvl="5">
              <a:spcBef>
                <a:spcPts val="0"/>
              </a:spcBef>
              <a:spcAft>
                <a:spcPts val="0"/>
              </a:spcAft>
              <a:buClr>
                <a:schemeClr val="lt1"/>
              </a:buClr>
              <a:buSzPts val="1400"/>
              <a:buFont typeface="Roboto"/>
              <a:buNone/>
              <a:defRPr>
                <a:solidFill>
                  <a:schemeClr val="lt1"/>
                </a:solidFill>
                <a:latin typeface="Roboto"/>
                <a:ea typeface="Roboto"/>
                <a:cs typeface="Roboto"/>
                <a:sym typeface="Roboto"/>
              </a:defRPr>
            </a:lvl6pPr>
            <a:lvl7pPr lvl="6">
              <a:spcBef>
                <a:spcPts val="0"/>
              </a:spcBef>
              <a:spcAft>
                <a:spcPts val="0"/>
              </a:spcAft>
              <a:buClr>
                <a:schemeClr val="lt1"/>
              </a:buClr>
              <a:buSzPts val="1400"/>
              <a:buFont typeface="Roboto"/>
              <a:buNone/>
              <a:defRPr>
                <a:solidFill>
                  <a:schemeClr val="lt1"/>
                </a:solidFill>
                <a:latin typeface="Roboto"/>
                <a:ea typeface="Roboto"/>
                <a:cs typeface="Roboto"/>
                <a:sym typeface="Roboto"/>
              </a:defRPr>
            </a:lvl7pPr>
            <a:lvl8pPr lvl="7">
              <a:spcBef>
                <a:spcPts val="0"/>
              </a:spcBef>
              <a:spcAft>
                <a:spcPts val="0"/>
              </a:spcAft>
              <a:buClr>
                <a:schemeClr val="lt1"/>
              </a:buClr>
              <a:buSzPts val="1400"/>
              <a:buFont typeface="Roboto"/>
              <a:buNone/>
              <a:defRPr>
                <a:solidFill>
                  <a:schemeClr val="lt1"/>
                </a:solidFill>
                <a:latin typeface="Roboto"/>
                <a:ea typeface="Roboto"/>
                <a:cs typeface="Roboto"/>
                <a:sym typeface="Roboto"/>
              </a:defRPr>
            </a:lvl8pPr>
            <a:lvl9pPr lvl="8">
              <a:spcBef>
                <a:spcPts val="0"/>
              </a:spcBef>
              <a:spcAft>
                <a:spcPts val="0"/>
              </a:spcAft>
              <a:buClr>
                <a:schemeClr val="lt1"/>
              </a:buClr>
              <a:buSzPts val="1400"/>
              <a:buFont typeface="Roboto"/>
              <a:buNone/>
              <a:defRPr>
                <a:solidFill>
                  <a:schemeClr val="lt1"/>
                </a:solidFill>
                <a:latin typeface="Roboto"/>
                <a:ea typeface="Roboto"/>
                <a:cs typeface="Roboto"/>
                <a:sym typeface="Roboto"/>
              </a:defRPr>
            </a:lvl9pPr>
          </a:lstStyle>
          <a:p>
            <a:endParaRPr/>
          </a:p>
        </p:txBody>
      </p:sp>
      <p:sp>
        <p:nvSpPr>
          <p:cNvPr id="7" name="Google Shape;7;p1"/>
          <p:cNvSpPr txBox="1">
            <a:spLocks noGrp="1"/>
          </p:cNvSpPr>
          <p:nvPr>
            <p:ph type="body" idx="1"/>
          </p:nvPr>
        </p:nvSpPr>
        <p:spPr>
          <a:xfrm>
            <a:off x="118125" y="3059850"/>
            <a:ext cx="3969300" cy="1051200"/>
          </a:xfrm>
          <a:prstGeom prst="rect">
            <a:avLst/>
          </a:prstGeom>
          <a:noFill/>
          <a:ln>
            <a:noFill/>
          </a:ln>
        </p:spPr>
        <p:txBody>
          <a:bodyPr spcFirstLastPara="1" wrap="square" lIns="91425" tIns="91425" rIns="91425" bIns="91425" anchor="t" anchorCtr="0">
            <a:spAutoFit/>
          </a:bodyPr>
          <a:lstStyle>
            <a:lvl1pPr marL="457200" lvl="0" indent="-292100">
              <a:spcBef>
                <a:spcPts val="0"/>
              </a:spcBef>
              <a:spcAft>
                <a:spcPts val="0"/>
              </a:spcAft>
              <a:buClr>
                <a:schemeClr val="lt1"/>
              </a:buClr>
              <a:buSzPts val="1000"/>
              <a:buFont typeface="Roboto Light"/>
              <a:buChar char="●"/>
              <a:defRPr sz="1000">
                <a:solidFill>
                  <a:schemeClr val="lt1"/>
                </a:solidFill>
                <a:latin typeface="Roboto Light"/>
                <a:ea typeface="Roboto Light"/>
                <a:cs typeface="Roboto Light"/>
                <a:sym typeface="Roboto Light"/>
              </a:defRPr>
            </a:lvl1pPr>
            <a:lvl2pPr marL="914400" lvl="1" indent="-292100">
              <a:spcBef>
                <a:spcPts val="0"/>
              </a:spcBef>
              <a:spcAft>
                <a:spcPts val="0"/>
              </a:spcAft>
              <a:buClr>
                <a:schemeClr val="lt1"/>
              </a:buClr>
              <a:buSzPts val="1000"/>
              <a:buFont typeface="Roboto Light"/>
              <a:buChar char="○"/>
              <a:defRPr sz="1000">
                <a:solidFill>
                  <a:schemeClr val="lt1"/>
                </a:solidFill>
                <a:latin typeface="Roboto Light"/>
                <a:ea typeface="Roboto Light"/>
                <a:cs typeface="Roboto Light"/>
                <a:sym typeface="Roboto Light"/>
              </a:defRPr>
            </a:lvl2pPr>
            <a:lvl3pPr marL="1371600" lvl="2" indent="-292100">
              <a:spcBef>
                <a:spcPts val="0"/>
              </a:spcBef>
              <a:spcAft>
                <a:spcPts val="0"/>
              </a:spcAft>
              <a:buClr>
                <a:schemeClr val="lt1"/>
              </a:buClr>
              <a:buSzPts val="1000"/>
              <a:buFont typeface="Roboto Light"/>
              <a:buChar char="■"/>
              <a:defRPr sz="1000">
                <a:solidFill>
                  <a:schemeClr val="lt1"/>
                </a:solidFill>
                <a:latin typeface="Roboto Light"/>
                <a:ea typeface="Roboto Light"/>
                <a:cs typeface="Roboto Light"/>
                <a:sym typeface="Roboto Light"/>
              </a:defRPr>
            </a:lvl3pPr>
            <a:lvl4pPr marL="1828800" lvl="3" indent="-292100">
              <a:spcBef>
                <a:spcPts val="0"/>
              </a:spcBef>
              <a:spcAft>
                <a:spcPts val="0"/>
              </a:spcAft>
              <a:buClr>
                <a:schemeClr val="lt1"/>
              </a:buClr>
              <a:buSzPts val="1000"/>
              <a:buFont typeface="Roboto Light"/>
              <a:buChar char="●"/>
              <a:defRPr sz="1000">
                <a:solidFill>
                  <a:schemeClr val="lt1"/>
                </a:solidFill>
                <a:latin typeface="Roboto Light"/>
                <a:ea typeface="Roboto Light"/>
                <a:cs typeface="Roboto Light"/>
                <a:sym typeface="Roboto Light"/>
              </a:defRPr>
            </a:lvl4pPr>
            <a:lvl5pPr marL="2286000" lvl="4" indent="-292100">
              <a:spcBef>
                <a:spcPts val="0"/>
              </a:spcBef>
              <a:spcAft>
                <a:spcPts val="0"/>
              </a:spcAft>
              <a:buClr>
                <a:schemeClr val="lt1"/>
              </a:buClr>
              <a:buSzPts val="1000"/>
              <a:buFont typeface="Roboto Light"/>
              <a:buChar char="○"/>
              <a:defRPr sz="1000">
                <a:solidFill>
                  <a:schemeClr val="lt1"/>
                </a:solidFill>
                <a:latin typeface="Roboto Light"/>
                <a:ea typeface="Roboto Light"/>
                <a:cs typeface="Roboto Light"/>
                <a:sym typeface="Roboto Light"/>
              </a:defRPr>
            </a:lvl5pPr>
            <a:lvl6pPr marL="2743200" lvl="5" indent="-292100">
              <a:spcBef>
                <a:spcPts val="0"/>
              </a:spcBef>
              <a:spcAft>
                <a:spcPts val="0"/>
              </a:spcAft>
              <a:buClr>
                <a:schemeClr val="lt1"/>
              </a:buClr>
              <a:buSzPts val="1000"/>
              <a:buFont typeface="Roboto Light"/>
              <a:buChar char="■"/>
              <a:defRPr sz="1000">
                <a:solidFill>
                  <a:schemeClr val="lt1"/>
                </a:solidFill>
                <a:latin typeface="Roboto Light"/>
                <a:ea typeface="Roboto Light"/>
                <a:cs typeface="Roboto Light"/>
                <a:sym typeface="Roboto Light"/>
              </a:defRPr>
            </a:lvl6pPr>
            <a:lvl7pPr marL="3200400" lvl="6" indent="-292100">
              <a:spcBef>
                <a:spcPts val="0"/>
              </a:spcBef>
              <a:spcAft>
                <a:spcPts val="0"/>
              </a:spcAft>
              <a:buClr>
                <a:schemeClr val="lt1"/>
              </a:buClr>
              <a:buSzPts val="1000"/>
              <a:buFont typeface="Roboto Light"/>
              <a:buChar char="●"/>
              <a:defRPr sz="1000">
                <a:solidFill>
                  <a:schemeClr val="lt1"/>
                </a:solidFill>
                <a:latin typeface="Roboto Light"/>
                <a:ea typeface="Roboto Light"/>
                <a:cs typeface="Roboto Light"/>
                <a:sym typeface="Roboto Light"/>
              </a:defRPr>
            </a:lvl7pPr>
            <a:lvl8pPr marL="3657600" lvl="7" indent="-292100">
              <a:spcBef>
                <a:spcPts val="0"/>
              </a:spcBef>
              <a:spcAft>
                <a:spcPts val="0"/>
              </a:spcAft>
              <a:buClr>
                <a:schemeClr val="lt1"/>
              </a:buClr>
              <a:buSzPts val="1000"/>
              <a:buFont typeface="Roboto Light"/>
              <a:buChar char="○"/>
              <a:defRPr sz="1000">
                <a:solidFill>
                  <a:schemeClr val="lt1"/>
                </a:solidFill>
                <a:latin typeface="Roboto Light"/>
                <a:ea typeface="Roboto Light"/>
                <a:cs typeface="Roboto Light"/>
                <a:sym typeface="Roboto Light"/>
              </a:defRPr>
            </a:lvl8pPr>
            <a:lvl9pPr marL="4114800" lvl="8" indent="-292100">
              <a:spcBef>
                <a:spcPts val="0"/>
              </a:spcBef>
              <a:spcAft>
                <a:spcPts val="0"/>
              </a:spcAft>
              <a:buClr>
                <a:schemeClr val="lt1"/>
              </a:buClr>
              <a:buSzPts val="1000"/>
              <a:buFont typeface="Roboto Light"/>
              <a:buChar char="■"/>
              <a:defRPr sz="1000">
                <a:solidFill>
                  <a:schemeClr val="lt1"/>
                </a:solidFill>
                <a:latin typeface="Roboto Light"/>
                <a:ea typeface="Roboto Light"/>
                <a:cs typeface="Roboto Light"/>
                <a:sym typeface="Roboto Ligh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hyperlink" Target="https://www.scienceeurope.org/media/b0bhp2ro/se-rdm-template-4-researcher-guidance-for-the-selection-of-trustworthy-repositories.docx" TargetMode="Externa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hyperlink" Target="http://www.re3data.org/"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hyperlink" Target="https://dataverse.harvard.edu/" TargetMode="External"/><Relationship Id="rId4" Type="http://schemas.openxmlformats.org/officeDocument/2006/relationships/hyperlink" Target="zenodo.org"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hyperlink" Target="https://datacite.org/blog/casos-de-uso-de-datacite-por-el-mundo-universidad-nacional-de-rosario-argentina/" TargetMode="External"/><Relationship Id="rId5" Type="http://schemas.openxmlformats.org/officeDocument/2006/relationships/image" Target="../media/image12.png"/><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png"/><Relationship Id="rId7" Type="http://schemas.openxmlformats.org/officeDocument/2006/relationships/hyperlink" Target="https://www.openaire.eu/"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hyperlink" Target="https://www.redclara.net/index.php/es/" TargetMode="External"/><Relationship Id="rId5" Type="http://schemas.openxmlformats.org/officeDocument/2006/relationships/hyperlink" Target="https://www.coar-repositories.org/" TargetMode="External"/><Relationship Id="rId4" Type="http://schemas.openxmlformats.org/officeDocument/2006/relationships/hyperlink" Target="https://www.lareferencia.info/es/"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hyperlink" Target="https://www.dublincore.org/specifications/dublin-core/dcmi-terms/"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hyperlink" Target="https://www.oecd-ilibrary.org/governance/2023-oecd-open-useful-and-re-usable-data-ourdata-index_a37f51c3-en"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hyperlink" Target="https://data.europa.eu/" TargetMode="External"/><Relationship Id="rId5" Type="http://schemas.openxmlformats.org/officeDocument/2006/relationships/hyperlink" Target="https://datosgobar.github.io/paquete-apertura-datos/perfil-metadatos/#esquema" TargetMode="Externa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hyperlink" Target="https://edatos.consorciomadrono.es/readme.xhtml" TargetMode="External"/><Relationship Id="rId4" Type="http://schemas.openxmlformats.org/officeDocument/2006/relationships/hyperlink" Target="https://data.research.cornell.edu/content/readme#introductory"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hyperlink" Target="https://mozillascience.github.io/checklist/"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Google Shape;361;p40"/>
          <p:cNvSpPr/>
          <p:nvPr/>
        </p:nvSpPr>
        <p:spPr>
          <a:xfrm>
            <a:off x="255888" y="-2850"/>
            <a:ext cx="260400" cy="5149200"/>
          </a:xfrm>
          <a:prstGeom prst="rect">
            <a:avLst/>
          </a:prstGeom>
          <a:solidFill>
            <a:srgbClr val="A4C2F4"/>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dk1"/>
              </a:solidFill>
            </a:endParaRPr>
          </a:p>
        </p:txBody>
      </p:sp>
      <p:sp>
        <p:nvSpPr>
          <p:cNvPr id="362" name="Google Shape;362;p40"/>
          <p:cNvSpPr/>
          <p:nvPr/>
        </p:nvSpPr>
        <p:spPr>
          <a:xfrm>
            <a:off x="533075" y="-2850"/>
            <a:ext cx="260400" cy="5149200"/>
          </a:xfrm>
          <a:prstGeom prst="rect">
            <a:avLst/>
          </a:prstGeom>
          <a:solidFill>
            <a:srgbClr val="6D9EEB"/>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dk1"/>
              </a:solidFill>
            </a:endParaRPr>
          </a:p>
        </p:txBody>
      </p:sp>
      <p:sp>
        <p:nvSpPr>
          <p:cNvPr id="363" name="Google Shape;363;p40"/>
          <p:cNvSpPr/>
          <p:nvPr/>
        </p:nvSpPr>
        <p:spPr>
          <a:xfrm>
            <a:off x="8882175" y="-5475"/>
            <a:ext cx="260400" cy="5149200"/>
          </a:xfrm>
          <a:prstGeom prst="rect">
            <a:avLst/>
          </a:prstGeom>
          <a:solidFill>
            <a:srgbClr val="1155CC"/>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dk1"/>
              </a:solidFill>
            </a:endParaRPr>
          </a:p>
        </p:txBody>
      </p:sp>
      <p:sp>
        <p:nvSpPr>
          <p:cNvPr id="364" name="Google Shape;364;p40"/>
          <p:cNvSpPr/>
          <p:nvPr/>
        </p:nvSpPr>
        <p:spPr>
          <a:xfrm>
            <a:off x="8633325" y="-5475"/>
            <a:ext cx="260400" cy="5149200"/>
          </a:xfrm>
          <a:prstGeom prst="rect">
            <a:avLst/>
          </a:prstGeom>
          <a:solidFill>
            <a:srgbClr val="3C78D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dk1"/>
              </a:solidFill>
            </a:endParaRPr>
          </a:p>
        </p:txBody>
      </p:sp>
      <p:sp>
        <p:nvSpPr>
          <p:cNvPr id="365" name="Google Shape;365;p40"/>
          <p:cNvSpPr txBox="1">
            <a:spLocks noGrp="1"/>
          </p:cNvSpPr>
          <p:nvPr>
            <p:ph type="subTitle" idx="1"/>
          </p:nvPr>
        </p:nvSpPr>
        <p:spPr>
          <a:xfrm>
            <a:off x="1149850" y="3386100"/>
            <a:ext cx="3575700" cy="785100"/>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a:t>Remedios Melero</a:t>
            </a:r>
            <a:endParaRPr/>
          </a:p>
          <a:p>
            <a:pPr marL="0" lvl="0" indent="0" algn="l" rtl="0">
              <a:spcBef>
                <a:spcPts val="0"/>
              </a:spcBef>
              <a:spcAft>
                <a:spcPts val="0"/>
              </a:spcAft>
              <a:buNone/>
            </a:pPr>
            <a:r>
              <a:rPr lang="en"/>
              <a:t>Virginia Brussa</a:t>
            </a:r>
            <a:endParaRPr/>
          </a:p>
          <a:p>
            <a:pPr marL="0" lvl="0" indent="0" algn="l" rtl="0">
              <a:spcBef>
                <a:spcPts val="0"/>
              </a:spcBef>
              <a:spcAft>
                <a:spcPts val="0"/>
              </a:spcAft>
              <a:buNone/>
            </a:pPr>
            <a:endParaRPr/>
          </a:p>
        </p:txBody>
      </p:sp>
      <p:sp>
        <p:nvSpPr>
          <p:cNvPr id="366" name="Google Shape;366;p40"/>
          <p:cNvSpPr txBox="1">
            <a:spLocks noGrp="1"/>
          </p:cNvSpPr>
          <p:nvPr>
            <p:ph type="subTitle" idx="3"/>
          </p:nvPr>
        </p:nvSpPr>
        <p:spPr>
          <a:xfrm>
            <a:off x="1227550" y="3951225"/>
            <a:ext cx="2665500" cy="384900"/>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a:t>27-11-2024</a:t>
            </a:r>
            <a:endParaRPr/>
          </a:p>
        </p:txBody>
      </p:sp>
      <p:sp>
        <p:nvSpPr>
          <p:cNvPr id="367" name="Google Shape;367;p40"/>
          <p:cNvSpPr txBox="1">
            <a:spLocks noGrp="1"/>
          </p:cNvSpPr>
          <p:nvPr>
            <p:ph type="title"/>
          </p:nvPr>
        </p:nvSpPr>
        <p:spPr>
          <a:xfrm>
            <a:off x="1084300" y="266700"/>
            <a:ext cx="6442800" cy="2798400"/>
          </a:xfrm>
          <a:prstGeom prst="rect">
            <a:avLst/>
          </a:prstGeom>
        </p:spPr>
        <p:txBody>
          <a:bodyPr spcFirstLastPara="1" wrap="square" lIns="91425" tIns="91425" rIns="91425" bIns="91425" anchor="t" anchorCtr="0">
            <a:spAutoFit/>
          </a:bodyPr>
          <a:lstStyle/>
          <a:p>
            <a:pPr marL="0" lvl="0" indent="0" algn="l" rtl="0">
              <a:lnSpc>
                <a:spcPct val="90000"/>
              </a:lnSpc>
              <a:spcBef>
                <a:spcPts val="0"/>
              </a:spcBef>
              <a:spcAft>
                <a:spcPts val="0"/>
              </a:spcAft>
              <a:buClr>
                <a:srgbClr val="000000"/>
              </a:buClr>
              <a:buSzPts val="1400"/>
              <a:buFont typeface="Arial"/>
              <a:buNone/>
            </a:pPr>
            <a:r>
              <a:rPr lang="en" sz="3600" b="1">
                <a:solidFill>
                  <a:srgbClr val="FFFFFF"/>
                </a:solidFill>
                <a:latin typeface="Arial"/>
                <a:ea typeface="Arial"/>
                <a:cs typeface="Arial"/>
                <a:sym typeface="Arial"/>
              </a:rPr>
              <a:t>Datos de investigación en abierto</a:t>
            </a:r>
            <a:endParaRPr sz="3600" b="1">
              <a:solidFill>
                <a:srgbClr val="FFFFFF"/>
              </a:solidFill>
              <a:latin typeface="Arial"/>
              <a:ea typeface="Arial"/>
              <a:cs typeface="Arial"/>
              <a:sym typeface="Arial"/>
            </a:endParaRPr>
          </a:p>
          <a:p>
            <a:pPr marL="0" lvl="0" indent="0" algn="l" rtl="0">
              <a:spcBef>
                <a:spcPts val="0"/>
              </a:spcBef>
              <a:spcAft>
                <a:spcPts val="0"/>
              </a:spcAft>
              <a:buNone/>
            </a:pPr>
            <a:endParaRPr sz="10500"/>
          </a:p>
        </p:txBody>
      </p:sp>
      <p:sp>
        <p:nvSpPr>
          <p:cNvPr id="368" name="Google Shape;368;p40"/>
          <p:cNvSpPr txBox="1">
            <a:spLocks noGrp="1"/>
          </p:cNvSpPr>
          <p:nvPr>
            <p:ph type="subTitle" idx="4"/>
          </p:nvPr>
        </p:nvSpPr>
        <p:spPr>
          <a:xfrm rot="-5400000">
            <a:off x="-297150" y="278025"/>
            <a:ext cx="822900" cy="255900"/>
          </a:xfrm>
          <a:prstGeom prst="rect">
            <a:avLst/>
          </a:prstGeom>
        </p:spPr>
        <p:txBody>
          <a:bodyPr spcFirstLastPara="1" wrap="square" lIns="91425" tIns="73150" rIns="91425" bIns="73150" anchor="t" anchorCtr="0">
            <a:noAutofit/>
          </a:bodyPr>
          <a:lstStyle/>
          <a:p>
            <a:pPr marL="0" lvl="0" indent="0" algn="r" rtl="0">
              <a:spcBef>
                <a:spcPts val="0"/>
              </a:spcBef>
              <a:spcAft>
                <a:spcPts val="0"/>
              </a:spcAft>
              <a:buNone/>
            </a:pPr>
            <a:r>
              <a:rPr lang="en"/>
              <a:t>01</a:t>
            </a:r>
            <a:endParaRPr/>
          </a:p>
        </p:txBody>
      </p:sp>
      <p:sp>
        <p:nvSpPr>
          <p:cNvPr id="369" name="Google Shape;369;p40"/>
          <p:cNvSpPr txBox="1">
            <a:spLocks noGrp="1"/>
          </p:cNvSpPr>
          <p:nvPr>
            <p:ph type="subTitle" idx="6"/>
          </p:nvPr>
        </p:nvSpPr>
        <p:spPr>
          <a:xfrm rot="-5400000">
            <a:off x="7076550" y="4568500"/>
            <a:ext cx="822900" cy="245700"/>
          </a:xfrm>
          <a:prstGeom prst="rect">
            <a:avLst/>
          </a:prstGeom>
        </p:spPr>
        <p:txBody>
          <a:bodyPr spcFirstLastPara="1" wrap="square" lIns="91425" tIns="73150" rIns="91425" bIns="73150" anchor="t" anchorCtr="0">
            <a:noAutofit/>
          </a:bodyPr>
          <a:lstStyle/>
          <a:p>
            <a:pPr marL="0" lvl="0" indent="0" algn="l" rtl="0">
              <a:spcBef>
                <a:spcPts val="0"/>
              </a:spcBef>
              <a:spcAft>
                <a:spcPts val="0"/>
              </a:spcAft>
              <a:buNone/>
            </a:pPr>
            <a:r>
              <a:rPr lang="en"/>
              <a:t>BOOK CLUB</a:t>
            </a:r>
            <a:endParaRPr/>
          </a:p>
        </p:txBody>
      </p:sp>
      <p:sp>
        <p:nvSpPr>
          <p:cNvPr id="370" name="Google Shape;370;p40"/>
          <p:cNvSpPr txBox="1">
            <a:spLocks noGrp="1"/>
          </p:cNvSpPr>
          <p:nvPr>
            <p:ph type="subTitle" idx="8"/>
          </p:nvPr>
        </p:nvSpPr>
        <p:spPr>
          <a:xfrm rot="-5400000">
            <a:off x="7331117" y="4563400"/>
            <a:ext cx="822900" cy="255900"/>
          </a:xfrm>
          <a:prstGeom prst="rect">
            <a:avLst/>
          </a:prstGeom>
        </p:spPr>
        <p:txBody>
          <a:bodyPr spcFirstLastPara="1" wrap="square" lIns="91425" tIns="73150" rIns="91425" bIns="73150" anchor="t" anchorCtr="0">
            <a:noAutofit/>
          </a:bodyPr>
          <a:lstStyle/>
          <a:p>
            <a:pPr marL="0" lvl="0" indent="0" algn="l" rtl="0">
              <a:spcBef>
                <a:spcPts val="0"/>
              </a:spcBef>
              <a:spcAft>
                <a:spcPts val="0"/>
              </a:spcAft>
              <a:buNone/>
            </a:pPr>
            <a:r>
              <a:rPr lang="en"/>
              <a:t>BOOK CLUB</a:t>
            </a:r>
            <a:endParaRPr/>
          </a:p>
        </p:txBody>
      </p:sp>
      <p:sp>
        <p:nvSpPr>
          <p:cNvPr id="371" name="Google Shape;371;p40"/>
          <p:cNvSpPr txBox="1">
            <a:spLocks noGrp="1"/>
          </p:cNvSpPr>
          <p:nvPr>
            <p:ph type="subTitle" idx="13"/>
          </p:nvPr>
        </p:nvSpPr>
        <p:spPr>
          <a:xfrm rot="-5400000">
            <a:off x="7584608" y="4563400"/>
            <a:ext cx="822900" cy="255900"/>
          </a:xfrm>
          <a:prstGeom prst="rect">
            <a:avLst/>
          </a:prstGeom>
        </p:spPr>
        <p:txBody>
          <a:bodyPr spcFirstLastPara="1" wrap="square" lIns="91425" tIns="73150" rIns="91425" bIns="73150" anchor="t" anchorCtr="0">
            <a:noAutofit/>
          </a:bodyPr>
          <a:lstStyle/>
          <a:p>
            <a:pPr marL="0" lvl="0" indent="0" algn="l" rtl="0">
              <a:spcBef>
                <a:spcPts val="0"/>
              </a:spcBef>
              <a:spcAft>
                <a:spcPts val="0"/>
              </a:spcAft>
              <a:buNone/>
            </a:pPr>
            <a:r>
              <a:rPr lang="en"/>
              <a:t>BOOK CLUB</a:t>
            </a:r>
            <a:endParaRPr/>
          </a:p>
        </p:txBody>
      </p:sp>
      <p:sp>
        <p:nvSpPr>
          <p:cNvPr id="372" name="Google Shape;372;p40"/>
          <p:cNvSpPr txBox="1">
            <a:spLocks noGrp="1"/>
          </p:cNvSpPr>
          <p:nvPr>
            <p:ph type="subTitle" idx="15"/>
          </p:nvPr>
        </p:nvSpPr>
        <p:spPr>
          <a:xfrm rot="-5400000">
            <a:off x="-61942" y="328925"/>
            <a:ext cx="896100" cy="255900"/>
          </a:xfrm>
          <a:prstGeom prst="rect">
            <a:avLst/>
          </a:prstGeom>
        </p:spPr>
        <p:txBody>
          <a:bodyPr spcFirstLastPara="1" wrap="square" lIns="91425" tIns="73150" rIns="91425" bIns="73150" anchor="t" anchorCtr="0">
            <a:noAutofit/>
          </a:bodyPr>
          <a:lstStyle/>
          <a:p>
            <a:pPr marL="0" lvl="0" indent="0" algn="r" rtl="0">
              <a:spcBef>
                <a:spcPts val="0"/>
              </a:spcBef>
              <a:spcAft>
                <a:spcPts val="0"/>
              </a:spcAft>
              <a:buNone/>
            </a:pPr>
            <a:r>
              <a:rPr lang="en"/>
              <a:t>02</a:t>
            </a:r>
            <a:endParaRPr/>
          </a:p>
        </p:txBody>
      </p:sp>
      <p:sp>
        <p:nvSpPr>
          <p:cNvPr id="373" name="Google Shape;373;p40"/>
          <p:cNvSpPr txBox="1">
            <a:spLocks noGrp="1"/>
          </p:cNvSpPr>
          <p:nvPr>
            <p:ph type="subTitle" idx="16"/>
          </p:nvPr>
        </p:nvSpPr>
        <p:spPr>
          <a:xfrm rot="-5400000">
            <a:off x="7838100" y="4563400"/>
            <a:ext cx="822900" cy="255900"/>
          </a:xfrm>
          <a:prstGeom prst="rect">
            <a:avLst/>
          </a:prstGeom>
        </p:spPr>
        <p:txBody>
          <a:bodyPr spcFirstLastPara="1" wrap="square" lIns="91425" tIns="73150" rIns="91425" bIns="73150" anchor="t" anchorCtr="0">
            <a:noAutofit/>
          </a:bodyPr>
          <a:lstStyle/>
          <a:p>
            <a:pPr marL="0" lvl="0" indent="0" algn="l" rtl="0">
              <a:spcBef>
                <a:spcPts val="0"/>
              </a:spcBef>
              <a:spcAft>
                <a:spcPts val="0"/>
              </a:spcAft>
              <a:buNone/>
            </a:pPr>
            <a:r>
              <a:rPr lang="en"/>
              <a:t>BOOK CLUB</a:t>
            </a:r>
            <a:endParaRPr/>
          </a:p>
        </p:txBody>
      </p:sp>
      <p:sp>
        <p:nvSpPr>
          <p:cNvPr id="374" name="Google Shape;374;p40"/>
          <p:cNvSpPr txBox="1">
            <a:spLocks noGrp="1"/>
          </p:cNvSpPr>
          <p:nvPr>
            <p:ph type="subTitle" idx="17"/>
          </p:nvPr>
        </p:nvSpPr>
        <p:spPr>
          <a:xfrm rot="-5400000">
            <a:off x="215225" y="328925"/>
            <a:ext cx="896100" cy="255900"/>
          </a:xfrm>
          <a:prstGeom prst="rect">
            <a:avLst/>
          </a:prstGeom>
        </p:spPr>
        <p:txBody>
          <a:bodyPr spcFirstLastPara="1" wrap="square" lIns="91425" tIns="73150" rIns="91425" bIns="73150" anchor="t" anchorCtr="0">
            <a:noAutofit/>
          </a:bodyPr>
          <a:lstStyle/>
          <a:p>
            <a:pPr marL="0" lvl="0" indent="0" algn="r" rtl="0">
              <a:spcBef>
                <a:spcPts val="0"/>
              </a:spcBef>
              <a:spcAft>
                <a:spcPts val="0"/>
              </a:spcAft>
              <a:buNone/>
            </a:pPr>
            <a:r>
              <a:rPr lang="en"/>
              <a:t>03</a:t>
            </a:r>
            <a:endParaRPr/>
          </a:p>
        </p:txBody>
      </p:sp>
      <p:sp>
        <p:nvSpPr>
          <p:cNvPr id="375" name="Google Shape;375;p40"/>
          <p:cNvSpPr txBox="1">
            <a:spLocks noGrp="1"/>
          </p:cNvSpPr>
          <p:nvPr>
            <p:ph type="subTitle" idx="18"/>
          </p:nvPr>
        </p:nvSpPr>
        <p:spPr>
          <a:xfrm rot="-5400000">
            <a:off x="8609425" y="4563400"/>
            <a:ext cx="822900" cy="255900"/>
          </a:xfrm>
          <a:prstGeom prst="rect">
            <a:avLst/>
          </a:prstGeom>
        </p:spPr>
        <p:txBody>
          <a:bodyPr spcFirstLastPara="1" wrap="square" lIns="91425" tIns="73150" rIns="91425" bIns="73150" anchor="t" anchorCtr="0">
            <a:noAutofit/>
          </a:bodyPr>
          <a:lstStyle/>
          <a:p>
            <a:pPr marL="0" lvl="0" indent="0" algn="l" rtl="0">
              <a:spcBef>
                <a:spcPts val="0"/>
              </a:spcBef>
              <a:spcAft>
                <a:spcPts val="0"/>
              </a:spcAft>
              <a:buNone/>
            </a:pPr>
            <a:r>
              <a:rPr lang="en"/>
              <a:t>BOOK CLUB</a:t>
            </a:r>
            <a:endParaRPr/>
          </a:p>
        </p:txBody>
      </p:sp>
      <p:sp>
        <p:nvSpPr>
          <p:cNvPr id="376" name="Google Shape;376;p40"/>
          <p:cNvSpPr txBox="1">
            <a:spLocks noGrp="1"/>
          </p:cNvSpPr>
          <p:nvPr>
            <p:ph type="subTitle" idx="21"/>
          </p:nvPr>
        </p:nvSpPr>
        <p:spPr>
          <a:xfrm rot="-5400000">
            <a:off x="8348950" y="4567150"/>
            <a:ext cx="822900" cy="248400"/>
          </a:xfrm>
          <a:prstGeom prst="rect">
            <a:avLst/>
          </a:prstGeom>
        </p:spPr>
        <p:txBody>
          <a:bodyPr spcFirstLastPara="1" wrap="square" lIns="91425" tIns="73150" rIns="91425" bIns="73150" anchor="t" anchorCtr="0">
            <a:noAutofit/>
          </a:bodyPr>
          <a:lstStyle/>
          <a:p>
            <a:pPr marL="0" lvl="0" indent="0" algn="l" rtl="0">
              <a:spcBef>
                <a:spcPts val="0"/>
              </a:spcBef>
              <a:spcAft>
                <a:spcPts val="0"/>
              </a:spcAft>
              <a:buNone/>
            </a:pPr>
            <a:r>
              <a:rPr lang="en"/>
              <a:t>BOOK CLUB</a:t>
            </a:r>
            <a:endParaRPr/>
          </a:p>
        </p:txBody>
      </p:sp>
      <p:sp>
        <p:nvSpPr>
          <p:cNvPr id="377" name="Google Shape;377;p40"/>
          <p:cNvSpPr txBox="1">
            <a:spLocks noGrp="1"/>
          </p:cNvSpPr>
          <p:nvPr>
            <p:ph type="subTitle" idx="22"/>
          </p:nvPr>
        </p:nvSpPr>
        <p:spPr>
          <a:xfrm rot="-5400000">
            <a:off x="8188729" y="2436738"/>
            <a:ext cx="1642800" cy="255900"/>
          </a:xfrm>
          <a:prstGeom prst="rect">
            <a:avLst/>
          </a:prstGeom>
        </p:spPr>
        <p:txBody>
          <a:bodyPr spcFirstLastPara="1" wrap="square" lIns="45700" tIns="45700" rIns="45700" bIns="45700" anchor="t" anchorCtr="0">
            <a:noAutofit/>
          </a:bodyPr>
          <a:lstStyle/>
          <a:p>
            <a:pPr marL="0" lvl="0" indent="0" algn="ctr" rtl="0">
              <a:spcBef>
                <a:spcPts val="0"/>
              </a:spcBef>
              <a:spcAft>
                <a:spcPts val="0"/>
              </a:spcAft>
              <a:buNone/>
            </a:pPr>
            <a:r>
              <a:rPr lang="en"/>
              <a:t>29-11-2024</a:t>
            </a:r>
            <a:endParaRPr/>
          </a:p>
        </p:txBody>
      </p:sp>
      <p:sp>
        <p:nvSpPr>
          <p:cNvPr id="378" name="Google Shape;378;p40"/>
          <p:cNvSpPr txBox="1">
            <a:spLocks noGrp="1"/>
          </p:cNvSpPr>
          <p:nvPr>
            <p:ph type="subTitle" idx="23"/>
          </p:nvPr>
        </p:nvSpPr>
        <p:spPr>
          <a:xfrm rot="-5400000">
            <a:off x="8562083" y="328925"/>
            <a:ext cx="896100" cy="255900"/>
          </a:xfrm>
          <a:prstGeom prst="rect">
            <a:avLst/>
          </a:prstGeom>
        </p:spPr>
        <p:txBody>
          <a:bodyPr spcFirstLastPara="1" wrap="square" lIns="91425" tIns="73150" rIns="91425" bIns="73150" anchor="t" anchorCtr="0">
            <a:noAutofit/>
          </a:bodyPr>
          <a:lstStyle/>
          <a:p>
            <a:pPr marL="0" lvl="0" indent="0" algn="r" rtl="0">
              <a:spcBef>
                <a:spcPts val="0"/>
              </a:spcBef>
              <a:spcAft>
                <a:spcPts val="0"/>
              </a:spcAft>
              <a:buNone/>
            </a:pPr>
            <a:r>
              <a:rPr lang="en"/>
              <a:t>05</a:t>
            </a:r>
            <a:endParaRPr/>
          </a:p>
        </p:txBody>
      </p:sp>
      <p:sp>
        <p:nvSpPr>
          <p:cNvPr id="379" name="Google Shape;379;p40"/>
          <p:cNvSpPr txBox="1">
            <a:spLocks noGrp="1"/>
          </p:cNvSpPr>
          <p:nvPr>
            <p:ph type="subTitle" idx="24"/>
          </p:nvPr>
        </p:nvSpPr>
        <p:spPr>
          <a:xfrm rot="-5400000">
            <a:off x="8091592" y="4563400"/>
            <a:ext cx="822900" cy="255900"/>
          </a:xfrm>
          <a:prstGeom prst="rect">
            <a:avLst/>
          </a:prstGeom>
        </p:spPr>
        <p:txBody>
          <a:bodyPr spcFirstLastPara="1" wrap="square" lIns="91425" tIns="73150" rIns="91425" bIns="73150" anchor="t" anchorCtr="0">
            <a:noAutofit/>
          </a:bodyPr>
          <a:lstStyle/>
          <a:p>
            <a:pPr marL="0" lvl="0" indent="0" algn="l" rtl="0">
              <a:spcBef>
                <a:spcPts val="0"/>
              </a:spcBef>
              <a:spcAft>
                <a:spcPts val="0"/>
              </a:spcAft>
              <a:buNone/>
            </a:pPr>
            <a:r>
              <a:rPr lang="en"/>
              <a:t>BOOK CLUB</a:t>
            </a:r>
            <a:endParaRPr/>
          </a:p>
        </p:txBody>
      </p:sp>
      <p:sp>
        <p:nvSpPr>
          <p:cNvPr id="380" name="Google Shape;380;p40"/>
          <p:cNvSpPr txBox="1">
            <a:spLocks noGrp="1"/>
          </p:cNvSpPr>
          <p:nvPr>
            <p:ph type="subTitle" idx="30"/>
          </p:nvPr>
        </p:nvSpPr>
        <p:spPr>
          <a:xfrm rot="-5400000">
            <a:off x="7937483" y="2441550"/>
            <a:ext cx="1642800" cy="246300"/>
          </a:xfrm>
          <a:prstGeom prst="rect">
            <a:avLst/>
          </a:prstGeom>
        </p:spPr>
        <p:txBody>
          <a:bodyPr spcFirstLastPara="1" wrap="square" lIns="45700" tIns="45700" rIns="45700" bIns="45700" anchor="t" anchorCtr="0">
            <a:spAutoFit/>
          </a:bodyPr>
          <a:lstStyle/>
          <a:p>
            <a:pPr marL="0" lvl="0" indent="0" algn="ctr" rtl="0">
              <a:spcBef>
                <a:spcPts val="0"/>
              </a:spcBef>
              <a:spcAft>
                <a:spcPts val="0"/>
              </a:spcAft>
              <a:buNone/>
            </a:pPr>
            <a:r>
              <a:rPr lang="en"/>
              <a:t>28-11-2024</a:t>
            </a:r>
            <a:endParaRPr/>
          </a:p>
        </p:txBody>
      </p:sp>
      <p:sp>
        <p:nvSpPr>
          <p:cNvPr id="381" name="Google Shape;381;p40"/>
          <p:cNvSpPr txBox="1">
            <a:spLocks noGrp="1"/>
          </p:cNvSpPr>
          <p:nvPr>
            <p:ph type="subTitle" idx="25"/>
          </p:nvPr>
        </p:nvSpPr>
        <p:spPr>
          <a:xfrm rot="-5400000">
            <a:off x="8312342" y="328925"/>
            <a:ext cx="896100" cy="255900"/>
          </a:xfrm>
          <a:prstGeom prst="rect">
            <a:avLst/>
          </a:prstGeom>
        </p:spPr>
        <p:txBody>
          <a:bodyPr spcFirstLastPara="1" wrap="square" lIns="91425" tIns="73150" rIns="91425" bIns="73150" anchor="t" anchorCtr="0">
            <a:noAutofit/>
          </a:bodyPr>
          <a:lstStyle/>
          <a:p>
            <a:pPr marL="0" lvl="0" indent="0" algn="r" rtl="0">
              <a:spcBef>
                <a:spcPts val="0"/>
              </a:spcBef>
              <a:spcAft>
                <a:spcPts val="0"/>
              </a:spcAft>
              <a:buNone/>
            </a:pPr>
            <a:r>
              <a:rPr lang="en"/>
              <a:t>04</a:t>
            </a:r>
            <a:endParaRPr/>
          </a:p>
        </p:txBody>
      </p:sp>
      <p:pic>
        <p:nvPicPr>
          <p:cNvPr id="382" name="Google Shape;382;p40"/>
          <p:cNvPicPr preferRelativeResize="0"/>
          <p:nvPr/>
        </p:nvPicPr>
        <p:blipFill>
          <a:blip r:embed="rId3">
            <a:alphaModFix/>
          </a:blip>
          <a:stretch>
            <a:fillRect/>
          </a:stretch>
        </p:blipFill>
        <p:spPr>
          <a:xfrm>
            <a:off x="0" y="4336117"/>
            <a:ext cx="9143999" cy="80761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36"/>
        <p:cNvGrpSpPr/>
        <p:nvPr/>
      </p:nvGrpSpPr>
      <p:grpSpPr>
        <a:xfrm>
          <a:off x="0" y="0"/>
          <a:ext cx="0" cy="0"/>
          <a:chOff x="0" y="0"/>
          <a:chExt cx="0" cy="0"/>
        </a:xfrm>
      </p:grpSpPr>
      <p:sp>
        <p:nvSpPr>
          <p:cNvPr id="437" name="Google Shape;437;p48"/>
          <p:cNvSpPr txBox="1">
            <a:spLocks noGrp="1"/>
          </p:cNvSpPr>
          <p:nvPr>
            <p:ph type="title"/>
          </p:nvPr>
        </p:nvSpPr>
        <p:spPr>
          <a:xfrm>
            <a:off x="303290" y="0"/>
            <a:ext cx="8840710" cy="954077"/>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sz="5000" dirty="0">
                <a:solidFill>
                  <a:srgbClr val="FFFFFF"/>
                </a:solidFill>
              </a:rPr>
              <a:t>Localizar y depositar datasets </a:t>
            </a:r>
            <a:endParaRPr sz="5000" dirty="0">
              <a:solidFill>
                <a:srgbClr val="FFFFFF"/>
              </a:solidFill>
            </a:endParaRPr>
          </a:p>
        </p:txBody>
      </p:sp>
      <p:pic>
        <p:nvPicPr>
          <p:cNvPr id="438" name="Google Shape;438;p48"/>
          <p:cNvPicPr preferRelativeResize="0"/>
          <p:nvPr/>
        </p:nvPicPr>
        <p:blipFill>
          <a:blip r:embed="rId3">
            <a:alphaModFix/>
          </a:blip>
          <a:stretch>
            <a:fillRect/>
          </a:stretch>
        </p:blipFill>
        <p:spPr>
          <a:xfrm>
            <a:off x="0" y="4336117"/>
            <a:ext cx="9143999" cy="807615"/>
          </a:xfrm>
          <a:prstGeom prst="rect">
            <a:avLst/>
          </a:prstGeom>
          <a:noFill/>
          <a:ln>
            <a:noFill/>
          </a:ln>
        </p:spPr>
      </p:pic>
      <p:pic>
        <p:nvPicPr>
          <p:cNvPr id="4" name="Imagen 3"/>
          <p:cNvPicPr>
            <a:picLocks noChangeAspect="1"/>
          </p:cNvPicPr>
          <p:nvPr/>
        </p:nvPicPr>
        <p:blipFill>
          <a:blip r:embed="rId4"/>
          <a:stretch>
            <a:fillRect/>
          </a:stretch>
        </p:blipFill>
        <p:spPr>
          <a:xfrm>
            <a:off x="0" y="1522375"/>
            <a:ext cx="2277826" cy="2210547"/>
          </a:xfrm>
          <a:prstGeom prst="rect">
            <a:avLst/>
          </a:prstGeom>
        </p:spPr>
      </p:pic>
      <p:sp>
        <p:nvSpPr>
          <p:cNvPr id="5" name="Rectángulo 4"/>
          <p:cNvSpPr/>
          <p:nvPr/>
        </p:nvSpPr>
        <p:spPr>
          <a:xfrm>
            <a:off x="2585071" y="1501843"/>
            <a:ext cx="6093101" cy="2893100"/>
          </a:xfrm>
          <a:prstGeom prst="rect">
            <a:avLst/>
          </a:prstGeom>
        </p:spPr>
        <p:txBody>
          <a:bodyPr wrap="square">
            <a:spAutoFit/>
          </a:bodyPr>
          <a:lstStyle/>
          <a:p>
            <a:r>
              <a:rPr lang="es-ES" b="1" dirty="0"/>
              <a:t>Ofrecen identificadores persistentes y únicos (PID)</a:t>
            </a:r>
          </a:p>
          <a:p>
            <a:pPr marL="285750" indent="-285750">
              <a:buFont typeface="Arial" panose="020B0604020202020204" pitchFamily="34" charset="0"/>
              <a:buChar char="•"/>
            </a:pPr>
            <a:r>
              <a:rPr lang="es-ES" dirty="0"/>
              <a:t>Permitir descubrir e identificar los datos</a:t>
            </a:r>
          </a:p>
          <a:p>
            <a:pPr marL="285750" indent="-285750">
              <a:buFont typeface="Arial" panose="020B0604020202020204" pitchFamily="34" charset="0"/>
              <a:buChar char="•"/>
            </a:pPr>
            <a:r>
              <a:rPr lang="es-ES" dirty="0"/>
              <a:t>Permitir la búsqueda, citación y recuperación de datos</a:t>
            </a:r>
          </a:p>
          <a:p>
            <a:pPr marL="285750" indent="-285750">
              <a:buFont typeface="Arial" panose="020B0604020202020204" pitchFamily="34" charset="0"/>
              <a:buChar char="•"/>
            </a:pPr>
            <a:r>
              <a:rPr lang="es-ES" dirty="0"/>
              <a:t>Proporcionar soporte para el versionado de </a:t>
            </a:r>
            <a:r>
              <a:rPr lang="es-ES" dirty="0" smtClean="0"/>
              <a:t>(datos)Metadatos</a:t>
            </a:r>
            <a:endParaRPr lang="es-ES" dirty="0"/>
          </a:p>
          <a:p>
            <a:pPr marL="285750" indent="-285750">
              <a:buFont typeface="Arial" panose="020B0604020202020204" pitchFamily="34" charset="0"/>
              <a:buChar char="•"/>
            </a:pPr>
            <a:r>
              <a:rPr lang="es-ES" dirty="0"/>
              <a:t>Permitir encontrar los datos</a:t>
            </a:r>
          </a:p>
          <a:p>
            <a:pPr marL="285750" indent="-285750">
              <a:buFont typeface="Arial" panose="020B0604020202020204" pitchFamily="34" charset="0"/>
              <a:buChar char="•"/>
            </a:pPr>
            <a:r>
              <a:rPr lang="es-ES" dirty="0"/>
              <a:t>Permitir la referencia a información relevante relacionada, como otros datos y publicaciones</a:t>
            </a:r>
          </a:p>
          <a:p>
            <a:pPr marL="285750" indent="-285750">
              <a:buFont typeface="Arial" panose="020B0604020202020204" pitchFamily="34" charset="0"/>
              <a:buChar char="•"/>
            </a:pPr>
            <a:r>
              <a:rPr lang="es-ES" dirty="0"/>
              <a:t>Proporcionar información que esté disponible y se mantenga públicamente, incluso para los datos no publicados, protegidos, retractados o eliminados.</a:t>
            </a:r>
          </a:p>
          <a:p>
            <a:pPr marL="285750" indent="-285750">
              <a:buFont typeface="Arial" panose="020B0604020202020204" pitchFamily="34" charset="0"/>
              <a:buChar char="•"/>
            </a:pPr>
            <a:r>
              <a:rPr lang="es-ES" dirty="0"/>
              <a:t>Utilizar normas de metadatos ampliamente aceptadas (por la comunidad científica)</a:t>
            </a:r>
          </a:p>
          <a:p>
            <a:pPr marL="285750" indent="-285750">
              <a:buFont typeface="Arial" panose="020B0604020202020204" pitchFamily="34" charset="0"/>
              <a:buChar char="•"/>
            </a:pPr>
            <a:r>
              <a:rPr lang="es-ES" dirty="0"/>
              <a:t>Garantizar que los metadatos sean recuperables por las máquinas.</a:t>
            </a:r>
          </a:p>
        </p:txBody>
      </p:sp>
      <p:sp>
        <p:nvSpPr>
          <p:cNvPr id="6" name="CuadroTexto 5"/>
          <p:cNvSpPr txBox="1"/>
          <p:nvPr/>
        </p:nvSpPr>
        <p:spPr>
          <a:xfrm>
            <a:off x="2330689" y="886835"/>
            <a:ext cx="6723934" cy="707886"/>
          </a:xfrm>
          <a:prstGeom prst="rect">
            <a:avLst/>
          </a:prstGeom>
          <a:noFill/>
        </p:spPr>
        <p:txBody>
          <a:bodyPr wrap="square" rtlCol="0">
            <a:spAutoFit/>
          </a:bodyPr>
          <a:lstStyle/>
          <a:p>
            <a:r>
              <a:rPr lang="es-ES" sz="2000" b="1" dirty="0" smtClean="0">
                <a:solidFill>
                  <a:schemeClr val="accent6">
                    <a:lumMod val="60000"/>
                    <a:lumOff val="40000"/>
                  </a:schemeClr>
                </a:solidFill>
              </a:rPr>
              <a:t>Criterios para la  selección de repositorios de datos “fiables”</a:t>
            </a:r>
            <a:endParaRPr lang="es-ES" sz="2000" b="1" dirty="0">
              <a:solidFill>
                <a:schemeClr val="accent6">
                  <a:lumMod val="60000"/>
                  <a:lumOff val="40000"/>
                </a:schemeClr>
              </a:solidFill>
            </a:endParaRPr>
          </a:p>
        </p:txBody>
      </p:sp>
      <p:sp>
        <p:nvSpPr>
          <p:cNvPr id="7" name="CuadroTexto 6"/>
          <p:cNvSpPr txBox="1"/>
          <p:nvPr/>
        </p:nvSpPr>
        <p:spPr>
          <a:xfrm>
            <a:off x="69009" y="6159261"/>
            <a:ext cx="9144001" cy="276999"/>
          </a:xfrm>
          <a:prstGeom prst="rect">
            <a:avLst/>
          </a:prstGeom>
          <a:noFill/>
        </p:spPr>
        <p:txBody>
          <a:bodyPr wrap="square" rtlCol="0">
            <a:spAutoFit/>
          </a:bodyPr>
          <a:lstStyle/>
          <a:p>
            <a:r>
              <a:rPr lang="es-ES" sz="1200" dirty="0">
                <a:hlinkClick r:id="rId5"/>
              </a:rPr>
              <a:t>https://</a:t>
            </a:r>
            <a:r>
              <a:rPr lang="es-ES" sz="1200" dirty="0" smtClean="0">
                <a:hlinkClick r:id="rId5"/>
              </a:rPr>
              <a:t>www.scienceeurope.org/media/b0bhp2ro/se-rdm-template-4-researcher-guidance-for-the-selection-of-trustworthy-repositories.docx</a:t>
            </a:r>
            <a:endParaRPr lang="es-ES" sz="1200" dirty="0"/>
          </a:p>
        </p:txBody>
      </p:sp>
    </p:spTree>
    <p:extLst>
      <p:ext uri="{BB962C8B-B14F-4D97-AF65-F5344CB8AC3E}">
        <p14:creationId xmlns:p14="http://schemas.microsoft.com/office/powerpoint/2010/main" val="17309639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36"/>
        <p:cNvGrpSpPr/>
        <p:nvPr/>
      </p:nvGrpSpPr>
      <p:grpSpPr>
        <a:xfrm>
          <a:off x="0" y="0"/>
          <a:ext cx="0" cy="0"/>
          <a:chOff x="0" y="0"/>
          <a:chExt cx="0" cy="0"/>
        </a:xfrm>
      </p:grpSpPr>
      <p:sp>
        <p:nvSpPr>
          <p:cNvPr id="437" name="Google Shape;437;p48"/>
          <p:cNvSpPr txBox="1">
            <a:spLocks noGrp="1"/>
          </p:cNvSpPr>
          <p:nvPr>
            <p:ph type="title"/>
          </p:nvPr>
        </p:nvSpPr>
        <p:spPr>
          <a:xfrm>
            <a:off x="303290" y="0"/>
            <a:ext cx="8840710" cy="954077"/>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sz="5000" dirty="0">
                <a:solidFill>
                  <a:srgbClr val="FFFFFF"/>
                </a:solidFill>
              </a:rPr>
              <a:t>Localizar y depositar datasets </a:t>
            </a:r>
            <a:endParaRPr sz="5000" dirty="0">
              <a:solidFill>
                <a:srgbClr val="FFFFFF"/>
              </a:solidFill>
            </a:endParaRPr>
          </a:p>
        </p:txBody>
      </p:sp>
      <p:pic>
        <p:nvPicPr>
          <p:cNvPr id="438" name="Google Shape;438;p48"/>
          <p:cNvPicPr preferRelativeResize="0"/>
          <p:nvPr/>
        </p:nvPicPr>
        <p:blipFill>
          <a:blip r:embed="rId3">
            <a:alphaModFix/>
          </a:blip>
          <a:stretch>
            <a:fillRect/>
          </a:stretch>
        </p:blipFill>
        <p:spPr>
          <a:xfrm>
            <a:off x="0" y="4336117"/>
            <a:ext cx="9143999" cy="807615"/>
          </a:xfrm>
          <a:prstGeom prst="rect">
            <a:avLst/>
          </a:prstGeom>
          <a:noFill/>
          <a:ln>
            <a:noFill/>
          </a:ln>
        </p:spPr>
      </p:pic>
      <p:sp>
        <p:nvSpPr>
          <p:cNvPr id="4" name="CuadroTexto 3"/>
          <p:cNvSpPr txBox="1"/>
          <p:nvPr/>
        </p:nvSpPr>
        <p:spPr>
          <a:xfrm>
            <a:off x="110521" y="960192"/>
            <a:ext cx="7245930" cy="2893100"/>
          </a:xfrm>
          <a:prstGeom prst="rect">
            <a:avLst/>
          </a:prstGeom>
          <a:noFill/>
        </p:spPr>
        <p:txBody>
          <a:bodyPr wrap="square" rtlCol="0">
            <a:spAutoFit/>
          </a:bodyPr>
          <a:lstStyle/>
          <a:p>
            <a:r>
              <a:rPr lang="es-ES" b="1" dirty="0" smtClean="0"/>
              <a:t>Licencias </a:t>
            </a:r>
            <a:r>
              <a:rPr lang="es-ES" b="1" dirty="0"/>
              <a:t>de acceso y uso de datos</a:t>
            </a:r>
          </a:p>
          <a:p>
            <a:pPr marL="285750" indent="-285750">
              <a:buFont typeface="Arial" panose="020B0604020202020204" pitchFamily="34" charset="0"/>
              <a:buChar char="•"/>
            </a:pPr>
            <a:r>
              <a:rPr lang="es-ES" dirty="0"/>
              <a:t>Permitir el acceso a los datos en condiciones bien especificadas</a:t>
            </a:r>
          </a:p>
          <a:p>
            <a:pPr marL="285750" indent="-285750">
              <a:buFont typeface="Arial" panose="020B0604020202020204" pitchFamily="34" charset="0"/>
              <a:buChar char="•"/>
            </a:pPr>
            <a:r>
              <a:rPr lang="es-ES" dirty="0"/>
              <a:t>Garantizar la autenticidad e integridad de los datos</a:t>
            </a:r>
          </a:p>
          <a:p>
            <a:pPr marL="285750" indent="-285750">
              <a:buFont typeface="Arial" panose="020B0604020202020204" pitchFamily="34" charset="0"/>
              <a:buChar char="•"/>
            </a:pPr>
            <a:r>
              <a:rPr lang="es-ES" dirty="0"/>
              <a:t>Permitir la recuperación de los datos</a:t>
            </a:r>
          </a:p>
          <a:p>
            <a:pPr marL="285750" indent="-285750">
              <a:buFont typeface="Arial" panose="020B0604020202020204" pitchFamily="34" charset="0"/>
              <a:buChar char="•"/>
            </a:pPr>
            <a:r>
              <a:rPr lang="es-ES" dirty="0"/>
              <a:t>Proporcionar información sobre licencias y permisos (idealmente en formato legible por máquina)</a:t>
            </a:r>
          </a:p>
          <a:p>
            <a:pPr marL="285750" indent="-285750">
              <a:buFont typeface="Arial" panose="020B0604020202020204" pitchFamily="34" charset="0"/>
              <a:buChar char="•"/>
            </a:pPr>
            <a:r>
              <a:rPr lang="es-ES" dirty="0"/>
              <a:t>Garantizar la confidencialidad y respetar los derechos de los sujetos y creadores de los datos</a:t>
            </a:r>
          </a:p>
          <a:p>
            <a:r>
              <a:rPr lang="es-ES" b="1" dirty="0"/>
              <a:t>Preservación</a:t>
            </a:r>
          </a:p>
          <a:p>
            <a:pPr marL="285750" indent="-285750">
              <a:buFont typeface="Arial" panose="020B0604020202020204" pitchFamily="34" charset="0"/>
              <a:buChar char="•"/>
            </a:pPr>
            <a:r>
              <a:rPr lang="es-ES" dirty="0"/>
              <a:t>Garantizar la persistencia de los metadatos y los </a:t>
            </a:r>
            <a:r>
              <a:rPr lang="es-ES" dirty="0" smtClean="0"/>
              <a:t>datos</a:t>
            </a:r>
          </a:p>
          <a:p>
            <a:pPr marL="285750" indent="-285750">
              <a:buFont typeface="Arial" panose="020B0604020202020204" pitchFamily="34" charset="0"/>
              <a:buChar char="•"/>
            </a:pPr>
            <a:r>
              <a:rPr lang="es-ES" dirty="0" smtClean="0"/>
              <a:t>Ser </a:t>
            </a:r>
            <a:r>
              <a:rPr lang="es-ES" dirty="0"/>
              <a:t>transparente en cuanto a la misión, el alcance, las políticas de preservación y los planes (incluyendo la gobernanza, la sostenibilidad financiera, el período de conservación y el plan de continuidad</a:t>
            </a:r>
            <a:r>
              <a:rPr lang="es-ES" dirty="0" smtClean="0"/>
              <a:t>).</a:t>
            </a:r>
            <a:endParaRPr lang="es-ES" dirty="0"/>
          </a:p>
        </p:txBody>
      </p:sp>
      <p:pic>
        <p:nvPicPr>
          <p:cNvPr id="5" name="Imagen 4"/>
          <p:cNvPicPr>
            <a:picLocks noChangeAspect="1"/>
          </p:cNvPicPr>
          <p:nvPr/>
        </p:nvPicPr>
        <p:blipFill>
          <a:blip r:embed="rId4"/>
          <a:stretch>
            <a:fillRect/>
          </a:stretch>
        </p:blipFill>
        <p:spPr>
          <a:xfrm>
            <a:off x="7367204" y="1315561"/>
            <a:ext cx="1510609" cy="1465991"/>
          </a:xfrm>
          <a:prstGeom prst="rect">
            <a:avLst/>
          </a:prstGeom>
        </p:spPr>
      </p:pic>
    </p:spTree>
    <p:extLst>
      <p:ext uri="{BB962C8B-B14F-4D97-AF65-F5344CB8AC3E}">
        <p14:creationId xmlns:p14="http://schemas.microsoft.com/office/powerpoint/2010/main" val="40984722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36"/>
        <p:cNvGrpSpPr/>
        <p:nvPr/>
      </p:nvGrpSpPr>
      <p:grpSpPr>
        <a:xfrm>
          <a:off x="0" y="0"/>
          <a:ext cx="0" cy="0"/>
          <a:chOff x="0" y="0"/>
          <a:chExt cx="0" cy="0"/>
        </a:xfrm>
      </p:grpSpPr>
      <p:sp>
        <p:nvSpPr>
          <p:cNvPr id="437" name="Google Shape;437;p48"/>
          <p:cNvSpPr txBox="1">
            <a:spLocks noGrp="1"/>
          </p:cNvSpPr>
          <p:nvPr>
            <p:ph type="title"/>
          </p:nvPr>
        </p:nvSpPr>
        <p:spPr>
          <a:xfrm>
            <a:off x="303290" y="0"/>
            <a:ext cx="8840710" cy="954077"/>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sz="5000" dirty="0">
                <a:solidFill>
                  <a:srgbClr val="FFFFFF"/>
                </a:solidFill>
              </a:rPr>
              <a:t>Localizar y depositar datasets </a:t>
            </a:r>
            <a:endParaRPr sz="5000" dirty="0">
              <a:solidFill>
                <a:srgbClr val="FFFFFF"/>
              </a:solidFill>
            </a:endParaRPr>
          </a:p>
        </p:txBody>
      </p:sp>
      <p:pic>
        <p:nvPicPr>
          <p:cNvPr id="438" name="Google Shape;438;p48"/>
          <p:cNvPicPr preferRelativeResize="0"/>
          <p:nvPr/>
        </p:nvPicPr>
        <p:blipFill>
          <a:blip r:embed="rId3">
            <a:alphaModFix/>
          </a:blip>
          <a:stretch>
            <a:fillRect/>
          </a:stretch>
        </p:blipFill>
        <p:spPr>
          <a:xfrm>
            <a:off x="0" y="4336117"/>
            <a:ext cx="9143999" cy="807615"/>
          </a:xfrm>
          <a:prstGeom prst="rect">
            <a:avLst/>
          </a:prstGeom>
          <a:noFill/>
          <a:ln>
            <a:noFill/>
          </a:ln>
        </p:spPr>
      </p:pic>
      <p:sp>
        <p:nvSpPr>
          <p:cNvPr id="4" name="3 CuadroTexto"/>
          <p:cNvSpPr txBox="1"/>
          <p:nvPr/>
        </p:nvSpPr>
        <p:spPr>
          <a:xfrm>
            <a:off x="182194" y="3985370"/>
            <a:ext cx="2127870" cy="307777"/>
          </a:xfrm>
          <a:prstGeom prst="rect">
            <a:avLst/>
          </a:prstGeom>
          <a:noFill/>
        </p:spPr>
        <p:txBody>
          <a:bodyPr wrap="square" rtlCol="0">
            <a:spAutoFit/>
          </a:bodyPr>
          <a:lstStyle/>
          <a:p>
            <a:r>
              <a:rPr lang="es-ES" dirty="0">
                <a:hlinkClick r:id="rId4"/>
              </a:rPr>
              <a:t>http://www.re3data.org/</a:t>
            </a:r>
            <a:endParaRPr lang="es-ES" dirty="0"/>
          </a:p>
        </p:txBody>
      </p:sp>
      <p:pic>
        <p:nvPicPr>
          <p:cNvPr id="5" name="Imagen 4"/>
          <p:cNvPicPr>
            <a:picLocks noChangeAspect="1"/>
          </p:cNvPicPr>
          <p:nvPr/>
        </p:nvPicPr>
        <p:blipFill>
          <a:blip r:embed="rId5"/>
          <a:stretch>
            <a:fillRect/>
          </a:stretch>
        </p:blipFill>
        <p:spPr>
          <a:xfrm>
            <a:off x="158129" y="1248351"/>
            <a:ext cx="3068303" cy="2758629"/>
          </a:xfrm>
          <a:prstGeom prst="rect">
            <a:avLst/>
          </a:prstGeom>
        </p:spPr>
      </p:pic>
      <p:pic>
        <p:nvPicPr>
          <p:cNvPr id="6" name="Imagen 5"/>
          <p:cNvPicPr>
            <a:picLocks noChangeAspect="1"/>
          </p:cNvPicPr>
          <p:nvPr/>
        </p:nvPicPr>
        <p:blipFill>
          <a:blip r:embed="rId6"/>
          <a:stretch>
            <a:fillRect/>
          </a:stretch>
        </p:blipFill>
        <p:spPr>
          <a:xfrm>
            <a:off x="6325174" y="1827191"/>
            <a:ext cx="2752431" cy="2481940"/>
          </a:xfrm>
          <a:prstGeom prst="rect">
            <a:avLst/>
          </a:prstGeom>
        </p:spPr>
      </p:pic>
      <p:pic>
        <p:nvPicPr>
          <p:cNvPr id="7" name="Imagen 6"/>
          <p:cNvPicPr>
            <a:picLocks noChangeAspect="1"/>
          </p:cNvPicPr>
          <p:nvPr/>
        </p:nvPicPr>
        <p:blipFill>
          <a:blip r:embed="rId7"/>
          <a:stretch>
            <a:fillRect/>
          </a:stretch>
        </p:blipFill>
        <p:spPr>
          <a:xfrm>
            <a:off x="4069504" y="2784451"/>
            <a:ext cx="2189868" cy="1522016"/>
          </a:xfrm>
          <a:prstGeom prst="rect">
            <a:avLst/>
          </a:prstGeom>
        </p:spPr>
      </p:pic>
      <p:sp>
        <p:nvSpPr>
          <p:cNvPr id="2" name="CuadroTexto 1"/>
          <p:cNvSpPr txBox="1"/>
          <p:nvPr/>
        </p:nvSpPr>
        <p:spPr>
          <a:xfrm>
            <a:off x="3485720" y="880024"/>
            <a:ext cx="5534527" cy="523220"/>
          </a:xfrm>
          <a:prstGeom prst="rect">
            <a:avLst/>
          </a:prstGeom>
          <a:noFill/>
        </p:spPr>
        <p:txBody>
          <a:bodyPr wrap="square" rtlCol="0">
            <a:spAutoFit/>
          </a:bodyPr>
          <a:lstStyle/>
          <a:p>
            <a:r>
              <a:rPr lang="es-ES" dirty="0" smtClean="0"/>
              <a:t>El directorio Re3data permite la búsqueda de repositorios de datos por diferentes filtros (materias, países..)</a:t>
            </a:r>
            <a:endParaRPr lang="es-ES" dirty="0"/>
          </a:p>
        </p:txBody>
      </p:sp>
    </p:spTree>
    <p:extLst>
      <p:ext uri="{BB962C8B-B14F-4D97-AF65-F5344CB8AC3E}">
        <p14:creationId xmlns:p14="http://schemas.microsoft.com/office/powerpoint/2010/main" val="23952935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36"/>
        <p:cNvGrpSpPr/>
        <p:nvPr/>
      </p:nvGrpSpPr>
      <p:grpSpPr>
        <a:xfrm>
          <a:off x="0" y="0"/>
          <a:ext cx="0" cy="0"/>
          <a:chOff x="0" y="0"/>
          <a:chExt cx="0" cy="0"/>
        </a:xfrm>
      </p:grpSpPr>
      <p:sp>
        <p:nvSpPr>
          <p:cNvPr id="437" name="Google Shape;437;p48"/>
          <p:cNvSpPr txBox="1">
            <a:spLocks noGrp="1"/>
          </p:cNvSpPr>
          <p:nvPr>
            <p:ph type="title"/>
          </p:nvPr>
        </p:nvSpPr>
        <p:spPr>
          <a:xfrm>
            <a:off x="303290" y="0"/>
            <a:ext cx="8840710" cy="954077"/>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sz="5000" dirty="0">
                <a:solidFill>
                  <a:srgbClr val="FFFFFF"/>
                </a:solidFill>
              </a:rPr>
              <a:t>Localizar y depositar datasets </a:t>
            </a:r>
            <a:endParaRPr sz="5000" dirty="0">
              <a:solidFill>
                <a:srgbClr val="FFFFFF"/>
              </a:solidFill>
            </a:endParaRPr>
          </a:p>
        </p:txBody>
      </p:sp>
      <p:pic>
        <p:nvPicPr>
          <p:cNvPr id="438" name="Google Shape;438;p48"/>
          <p:cNvPicPr preferRelativeResize="0"/>
          <p:nvPr/>
        </p:nvPicPr>
        <p:blipFill>
          <a:blip r:embed="rId3">
            <a:alphaModFix/>
          </a:blip>
          <a:stretch>
            <a:fillRect/>
          </a:stretch>
        </p:blipFill>
        <p:spPr>
          <a:xfrm>
            <a:off x="0" y="4336117"/>
            <a:ext cx="9143999" cy="807615"/>
          </a:xfrm>
          <a:prstGeom prst="rect">
            <a:avLst/>
          </a:prstGeom>
          <a:noFill/>
          <a:ln>
            <a:noFill/>
          </a:ln>
        </p:spPr>
      </p:pic>
      <p:sp>
        <p:nvSpPr>
          <p:cNvPr id="3" name="CuadroTexto 2"/>
          <p:cNvSpPr txBox="1"/>
          <p:nvPr/>
        </p:nvSpPr>
        <p:spPr>
          <a:xfrm>
            <a:off x="281882" y="948777"/>
            <a:ext cx="8683363" cy="1169551"/>
          </a:xfrm>
          <a:prstGeom prst="rect">
            <a:avLst/>
          </a:prstGeom>
          <a:noFill/>
        </p:spPr>
        <p:txBody>
          <a:bodyPr wrap="square" rtlCol="0">
            <a:spAutoFit/>
          </a:bodyPr>
          <a:lstStyle/>
          <a:p>
            <a:r>
              <a:rPr lang="es-ES" dirty="0" smtClean="0"/>
              <a:t>En el caso europeo uno de los servicios de </a:t>
            </a:r>
            <a:r>
              <a:rPr lang="es-ES" dirty="0" err="1" smtClean="0"/>
              <a:t>OpenAire</a:t>
            </a:r>
            <a:r>
              <a:rPr lang="es-ES" dirty="0" smtClean="0"/>
              <a:t> es el Explore que permite localizar , entre otra tipología documental,  </a:t>
            </a:r>
            <a:r>
              <a:rPr lang="es-ES" dirty="0" err="1" smtClean="0"/>
              <a:t>datasets</a:t>
            </a:r>
            <a:r>
              <a:rPr lang="es-ES" dirty="0" smtClean="0"/>
              <a:t> vinculados a proyectos, instituciones y otras posibles publicaciones asociadas a los mismos.</a:t>
            </a:r>
          </a:p>
          <a:p>
            <a:r>
              <a:rPr lang="es-ES" dirty="0" smtClean="0"/>
              <a:t>Ejemplo:</a:t>
            </a:r>
          </a:p>
          <a:p>
            <a:endParaRPr lang="es-ES" dirty="0"/>
          </a:p>
        </p:txBody>
      </p:sp>
      <p:pic>
        <p:nvPicPr>
          <p:cNvPr id="8" name="Imagen 7"/>
          <p:cNvPicPr>
            <a:picLocks noChangeAspect="1"/>
          </p:cNvPicPr>
          <p:nvPr/>
        </p:nvPicPr>
        <p:blipFill rotWithShape="1">
          <a:blip r:embed="rId4"/>
          <a:srcRect l="2836" t="16111" r="7985" b="13308"/>
          <a:stretch/>
        </p:blipFill>
        <p:spPr>
          <a:xfrm>
            <a:off x="2729553" y="1474409"/>
            <a:ext cx="6414447" cy="2855637"/>
          </a:xfrm>
          <a:prstGeom prst="rect">
            <a:avLst/>
          </a:prstGeom>
        </p:spPr>
      </p:pic>
    </p:spTree>
    <p:extLst>
      <p:ext uri="{BB962C8B-B14F-4D97-AF65-F5344CB8AC3E}">
        <p14:creationId xmlns:p14="http://schemas.microsoft.com/office/powerpoint/2010/main" val="9890670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36"/>
        <p:cNvGrpSpPr/>
        <p:nvPr/>
      </p:nvGrpSpPr>
      <p:grpSpPr>
        <a:xfrm>
          <a:off x="0" y="0"/>
          <a:ext cx="0" cy="0"/>
          <a:chOff x="0" y="0"/>
          <a:chExt cx="0" cy="0"/>
        </a:xfrm>
      </p:grpSpPr>
      <p:sp>
        <p:nvSpPr>
          <p:cNvPr id="437" name="Google Shape;437;p48"/>
          <p:cNvSpPr txBox="1">
            <a:spLocks noGrp="1"/>
          </p:cNvSpPr>
          <p:nvPr>
            <p:ph type="title"/>
          </p:nvPr>
        </p:nvSpPr>
        <p:spPr>
          <a:xfrm>
            <a:off x="303290" y="0"/>
            <a:ext cx="8840710" cy="954077"/>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sz="5000" dirty="0">
                <a:solidFill>
                  <a:srgbClr val="FFFFFF"/>
                </a:solidFill>
              </a:rPr>
              <a:t>Localizar y depositar datasets </a:t>
            </a:r>
            <a:endParaRPr sz="5000" dirty="0">
              <a:solidFill>
                <a:srgbClr val="FFFFFF"/>
              </a:solidFill>
            </a:endParaRPr>
          </a:p>
        </p:txBody>
      </p:sp>
      <p:pic>
        <p:nvPicPr>
          <p:cNvPr id="438" name="Google Shape;438;p48"/>
          <p:cNvPicPr preferRelativeResize="0"/>
          <p:nvPr/>
        </p:nvPicPr>
        <p:blipFill>
          <a:blip r:embed="rId3">
            <a:alphaModFix/>
          </a:blip>
          <a:stretch>
            <a:fillRect/>
          </a:stretch>
        </p:blipFill>
        <p:spPr>
          <a:xfrm>
            <a:off x="0" y="4336117"/>
            <a:ext cx="9143999" cy="807615"/>
          </a:xfrm>
          <a:prstGeom prst="rect">
            <a:avLst/>
          </a:prstGeom>
          <a:noFill/>
          <a:ln>
            <a:noFill/>
          </a:ln>
        </p:spPr>
      </p:pic>
      <p:sp>
        <p:nvSpPr>
          <p:cNvPr id="2" name="CuadroTexto 1"/>
          <p:cNvSpPr txBox="1"/>
          <p:nvPr/>
        </p:nvSpPr>
        <p:spPr>
          <a:xfrm>
            <a:off x="391886" y="983152"/>
            <a:ext cx="8153973" cy="1169551"/>
          </a:xfrm>
          <a:prstGeom prst="rect">
            <a:avLst/>
          </a:prstGeom>
          <a:noFill/>
        </p:spPr>
        <p:txBody>
          <a:bodyPr wrap="square" rtlCol="0">
            <a:spAutoFit/>
          </a:bodyPr>
          <a:lstStyle/>
          <a:p>
            <a:r>
              <a:rPr lang="es-ES" dirty="0" smtClean="0"/>
              <a:t>Los </a:t>
            </a:r>
            <a:r>
              <a:rPr lang="es-ES" dirty="0" err="1" smtClean="0"/>
              <a:t>reposiotrios</a:t>
            </a:r>
            <a:r>
              <a:rPr lang="es-ES" dirty="0" smtClean="0"/>
              <a:t> </a:t>
            </a:r>
            <a:r>
              <a:rPr lang="es-ES" dirty="0" err="1" smtClean="0"/>
              <a:t>insotucionales</a:t>
            </a:r>
            <a:r>
              <a:rPr lang="es-ES" dirty="0" smtClean="0"/>
              <a:t> pueden albergar también ficheros de datos en función de su gobernanza, por otro lado existen </a:t>
            </a:r>
            <a:r>
              <a:rPr lang="es-ES" dirty="0" err="1" smtClean="0"/>
              <a:t>repsoitorios</a:t>
            </a:r>
            <a:r>
              <a:rPr lang="es-ES" dirty="0" smtClean="0"/>
              <a:t> generalistas como </a:t>
            </a:r>
            <a:r>
              <a:rPr lang="es-ES" dirty="0" err="1" smtClean="0">
                <a:hlinkClick r:id="rId4" action="ppaction://hlinkfile"/>
              </a:rPr>
              <a:t>Zenodo</a:t>
            </a:r>
            <a:r>
              <a:rPr lang="es-ES" dirty="0" smtClean="0"/>
              <a:t> el </a:t>
            </a:r>
            <a:r>
              <a:rPr lang="es-ES" dirty="0" err="1" smtClean="0">
                <a:hlinkClick r:id="rId5"/>
              </a:rPr>
              <a:t>Dataverse</a:t>
            </a:r>
            <a:r>
              <a:rPr lang="es-ES" dirty="0" smtClean="0"/>
              <a:t> de la universidad de Harvard que permiten el depósito de ficheros, previo registro y autenticación, abierto a cualquier investigador sin discriminar su procedencia. El </a:t>
            </a:r>
            <a:r>
              <a:rPr lang="es-ES" dirty="0" err="1" smtClean="0"/>
              <a:t>Dataverse</a:t>
            </a:r>
            <a:r>
              <a:rPr lang="es-ES" dirty="0" smtClean="0"/>
              <a:t> es una plataforma de código abierto que puede instalarse localmente.</a:t>
            </a:r>
            <a:endParaRPr lang="es-ES" dirty="0"/>
          </a:p>
        </p:txBody>
      </p:sp>
      <p:pic>
        <p:nvPicPr>
          <p:cNvPr id="5" name="Imagen 4"/>
          <p:cNvPicPr>
            <a:picLocks noChangeAspect="1"/>
          </p:cNvPicPr>
          <p:nvPr/>
        </p:nvPicPr>
        <p:blipFill rotWithShape="1">
          <a:blip r:embed="rId6"/>
          <a:srcRect l="3140" t="12325" r="4417" b="4987"/>
          <a:stretch/>
        </p:blipFill>
        <p:spPr>
          <a:xfrm>
            <a:off x="1745375" y="2330689"/>
            <a:ext cx="3768525" cy="1896114"/>
          </a:xfrm>
          <a:prstGeom prst="rect">
            <a:avLst/>
          </a:prstGeom>
        </p:spPr>
      </p:pic>
      <p:pic>
        <p:nvPicPr>
          <p:cNvPr id="6" name="Imagen 5"/>
          <p:cNvPicPr>
            <a:picLocks noChangeAspect="1"/>
          </p:cNvPicPr>
          <p:nvPr/>
        </p:nvPicPr>
        <p:blipFill>
          <a:blip r:embed="rId7"/>
          <a:stretch>
            <a:fillRect/>
          </a:stretch>
        </p:blipFill>
        <p:spPr>
          <a:xfrm>
            <a:off x="5864535" y="1991986"/>
            <a:ext cx="2593778" cy="2247941"/>
          </a:xfrm>
          <a:prstGeom prst="rect">
            <a:avLst/>
          </a:prstGeom>
        </p:spPr>
      </p:pic>
    </p:spTree>
    <p:extLst>
      <p:ext uri="{BB962C8B-B14F-4D97-AF65-F5344CB8AC3E}">
        <p14:creationId xmlns:p14="http://schemas.microsoft.com/office/powerpoint/2010/main" val="10647114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36"/>
        <p:cNvGrpSpPr/>
        <p:nvPr/>
      </p:nvGrpSpPr>
      <p:grpSpPr>
        <a:xfrm>
          <a:off x="0" y="0"/>
          <a:ext cx="0" cy="0"/>
          <a:chOff x="0" y="0"/>
          <a:chExt cx="0" cy="0"/>
        </a:xfrm>
      </p:grpSpPr>
      <p:sp>
        <p:nvSpPr>
          <p:cNvPr id="437" name="Google Shape;437;p48"/>
          <p:cNvSpPr txBox="1">
            <a:spLocks noGrp="1"/>
          </p:cNvSpPr>
          <p:nvPr>
            <p:ph type="title"/>
          </p:nvPr>
        </p:nvSpPr>
        <p:spPr>
          <a:xfrm>
            <a:off x="303290" y="0"/>
            <a:ext cx="8840710" cy="954077"/>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sz="5000" dirty="0">
                <a:solidFill>
                  <a:srgbClr val="FFFFFF"/>
                </a:solidFill>
              </a:rPr>
              <a:t>Localizar y depositar datasets </a:t>
            </a:r>
            <a:endParaRPr sz="5000" dirty="0">
              <a:solidFill>
                <a:srgbClr val="FFFFFF"/>
              </a:solidFill>
            </a:endParaRPr>
          </a:p>
        </p:txBody>
      </p:sp>
      <p:pic>
        <p:nvPicPr>
          <p:cNvPr id="438" name="Google Shape;438;p48"/>
          <p:cNvPicPr preferRelativeResize="0"/>
          <p:nvPr/>
        </p:nvPicPr>
        <p:blipFill>
          <a:blip r:embed="rId3">
            <a:alphaModFix/>
          </a:blip>
          <a:stretch>
            <a:fillRect/>
          </a:stretch>
        </p:blipFill>
        <p:spPr>
          <a:xfrm>
            <a:off x="0" y="4336117"/>
            <a:ext cx="9143999" cy="807615"/>
          </a:xfrm>
          <a:prstGeom prst="rect">
            <a:avLst/>
          </a:prstGeom>
          <a:noFill/>
          <a:ln>
            <a:noFill/>
          </a:ln>
        </p:spPr>
      </p:pic>
      <p:pic>
        <p:nvPicPr>
          <p:cNvPr id="7" name="Imagen 6"/>
          <p:cNvPicPr>
            <a:picLocks noChangeAspect="1"/>
          </p:cNvPicPr>
          <p:nvPr/>
        </p:nvPicPr>
        <p:blipFill>
          <a:blip r:embed="rId4"/>
          <a:stretch>
            <a:fillRect/>
          </a:stretch>
        </p:blipFill>
        <p:spPr>
          <a:xfrm>
            <a:off x="357509" y="1191875"/>
            <a:ext cx="3392218" cy="2270023"/>
          </a:xfrm>
          <a:prstGeom prst="rect">
            <a:avLst/>
          </a:prstGeom>
        </p:spPr>
      </p:pic>
      <p:pic>
        <p:nvPicPr>
          <p:cNvPr id="8" name="Imagen 7"/>
          <p:cNvPicPr>
            <a:picLocks noChangeAspect="1"/>
          </p:cNvPicPr>
          <p:nvPr/>
        </p:nvPicPr>
        <p:blipFill>
          <a:blip r:embed="rId5"/>
          <a:stretch>
            <a:fillRect/>
          </a:stretch>
        </p:blipFill>
        <p:spPr>
          <a:xfrm>
            <a:off x="199380" y="2983190"/>
            <a:ext cx="5544265" cy="1306461"/>
          </a:xfrm>
          <a:prstGeom prst="rect">
            <a:avLst/>
          </a:prstGeom>
        </p:spPr>
      </p:pic>
      <p:sp>
        <p:nvSpPr>
          <p:cNvPr id="9" name="CuadroTexto 8"/>
          <p:cNvSpPr txBox="1"/>
          <p:nvPr/>
        </p:nvSpPr>
        <p:spPr>
          <a:xfrm>
            <a:off x="4021983" y="866273"/>
            <a:ext cx="5046388" cy="2031325"/>
          </a:xfrm>
          <a:prstGeom prst="rect">
            <a:avLst/>
          </a:prstGeom>
          <a:noFill/>
        </p:spPr>
        <p:txBody>
          <a:bodyPr wrap="square" rtlCol="0">
            <a:spAutoFit/>
          </a:bodyPr>
          <a:lstStyle/>
          <a:p>
            <a:r>
              <a:rPr lang="es-ES" dirty="0" err="1" smtClean="0"/>
              <a:t>Datacite</a:t>
            </a:r>
            <a:r>
              <a:rPr lang="es-ES" dirty="0" smtClean="0"/>
              <a:t> </a:t>
            </a:r>
            <a:r>
              <a:rPr lang="es-ES" dirty="0" err="1" smtClean="0"/>
              <a:t>Commons</a:t>
            </a:r>
            <a:r>
              <a:rPr lang="es-ES" dirty="0" smtClean="0"/>
              <a:t> permite la búsqueda de </a:t>
            </a:r>
            <a:r>
              <a:rPr lang="es-ES" dirty="0" err="1" smtClean="0"/>
              <a:t>datasets</a:t>
            </a:r>
            <a:r>
              <a:rPr lang="es-ES" dirty="0" smtClean="0"/>
              <a:t> por materias </a:t>
            </a:r>
            <a:r>
              <a:rPr lang="es-ES" dirty="0" err="1" smtClean="0"/>
              <a:t>perot</a:t>
            </a:r>
            <a:r>
              <a:rPr lang="es-ES" dirty="0" smtClean="0"/>
              <a:t> </a:t>
            </a:r>
            <a:r>
              <a:rPr lang="es-ES" dirty="0" err="1" smtClean="0"/>
              <a:t>ambién</a:t>
            </a:r>
            <a:r>
              <a:rPr lang="es-ES" dirty="0" smtClean="0"/>
              <a:t> por personas, instituciones y repositorios siempre con el uso de identificadores persistentes, ORCID para el caso de personas, </a:t>
            </a:r>
            <a:r>
              <a:rPr lang="es-ES" dirty="0" err="1" smtClean="0"/>
              <a:t>DOIs</a:t>
            </a:r>
            <a:r>
              <a:rPr lang="es-ES" dirty="0" smtClean="0"/>
              <a:t> para los trabajos y  ROR para instituciones. Ofrece otros servicios </a:t>
            </a:r>
            <a:r>
              <a:rPr lang="es-ES" dirty="0" err="1" smtClean="0"/>
              <a:t>com</a:t>
            </a:r>
            <a:r>
              <a:rPr lang="es-ES" dirty="0" smtClean="0"/>
              <a:t> “la fabrica de </a:t>
            </a:r>
            <a:r>
              <a:rPr lang="es-ES" dirty="0" err="1" smtClean="0"/>
              <a:t>dois</a:t>
            </a:r>
            <a:r>
              <a:rPr lang="es-ES" dirty="0" smtClean="0"/>
              <a:t>” para asignación de </a:t>
            </a:r>
            <a:r>
              <a:rPr lang="es-ES" dirty="0" err="1" smtClean="0"/>
              <a:t>dois</a:t>
            </a:r>
            <a:r>
              <a:rPr lang="es-ES" dirty="0" smtClean="0"/>
              <a:t> a los ficheros de datos de instituciones que contraten este servicio.</a:t>
            </a:r>
          </a:p>
          <a:p>
            <a:r>
              <a:rPr lang="es-ES" dirty="0" smtClean="0"/>
              <a:t>Véase un c</a:t>
            </a:r>
            <a:r>
              <a:rPr lang="es-ES" dirty="0" smtClean="0">
                <a:hlinkClick r:id="rId6"/>
              </a:rPr>
              <a:t>aso </a:t>
            </a:r>
            <a:r>
              <a:rPr lang="es-ES" dirty="0">
                <a:hlinkClick r:id="rId6"/>
              </a:rPr>
              <a:t>de uso</a:t>
            </a:r>
            <a:r>
              <a:rPr lang="es-ES" dirty="0"/>
              <a:t>  </a:t>
            </a:r>
            <a:r>
              <a:rPr lang="es-ES" dirty="0" smtClean="0"/>
              <a:t>de la Universidad </a:t>
            </a:r>
            <a:r>
              <a:rPr lang="es-ES" dirty="0"/>
              <a:t>de Rosario, </a:t>
            </a:r>
            <a:r>
              <a:rPr lang="es-ES" dirty="0" smtClean="0"/>
              <a:t>Argentina.</a:t>
            </a:r>
            <a:endParaRPr lang="es-ES" dirty="0"/>
          </a:p>
        </p:txBody>
      </p:sp>
    </p:spTree>
    <p:extLst>
      <p:ext uri="{BB962C8B-B14F-4D97-AF65-F5344CB8AC3E}">
        <p14:creationId xmlns:p14="http://schemas.microsoft.com/office/powerpoint/2010/main" val="282204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50"/>
        <p:cNvGrpSpPr/>
        <p:nvPr/>
      </p:nvGrpSpPr>
      <p:grpSpPr>
        <a:xfrm>
          <a:off x="0" y="0"/>
          <a:ext cx="0" cy="0"/>
          <a:chOff x="0" y="0"/>
          <a:chExt cx="0" cy="0"/>
        </a:xfrm>
      </p:grpSpPr>
      <p:sp>
        <p:nvSpPr>
          <p:cNvPr id="451" name="Google Shape;451;p50"/>
          <p:cNvSpPr txBox="1">
            <a:spLocks noGrp="1"/>
          </p:cNvSpPr>
          <p:nvPr>
            <p:ph type="title"/>
          </p:nvPr>
        </p:nvSpPr>
        <p:spPr>
          <a:xfrm>
            <a:off x="238550" y="0"/>
            <a:ext cx="7639500" cy="954300"/>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sz="5000" dirty="0">
                <a:solidFill>
                  <a:srgbClr val="FFFFFF"/>
                </a:solidFill>
              </a:rPr>
              <a:t>Casos LATAM</a:t>
            </a:r>
            <a:endParaRPr sz="5000" dirty="0">
              <a:solidFill>
                <a:srgbClr val="FFFFFF"/>
              </a:solidFill>
            </a:endParaRPr>
          </a:p>
        </p:txBody>
      </p:sp>
      <p:pic>
        <p:nvPicPr>
          <p:cNvPr id="452" name="Google Shape;452;p50"/>
          <p:cNvPicPr preferRelativeResize="0"/>
          <p:nvPr/>
        </p:nvPicPr>
        <p:blipFill>
          <a:blip r:embed="rId3">
            <a:alphaModFix/>
          </a:blip>
          <a:stretch>
            <a:fillRect/>
          </a:stretch>
        </p:blipFill>
        <p:spPr>
          <a:xfrm>
            <a:off x="0" y="4336117"/>
            <a:ext cx="9143999" cy="807615"/>
          </a:xfrm>
          <a:prstGeom prst="rect">
            <a:avLst/>
          </a:prstGeom>
          <a:noFill/>
          <a:ln>
            <a:noFill/>
          </a:ln>
        </p:spPr>
      </p:pic>
      <p:sp>
        <p:nvSpPr>
          <p:cNvPr id="453" name="Google Shape;453;p50"/>
          <p:cNvSpPr txBox="1"/>
          <p:nvPr/>
        </p:nvSpPr>
        <p:spPr>
          <a:xfrm>
            <a:off x="751925" y="1925925"/>
            <a:ext cx="6862800" cy="2410200"/>
          </a:xfrm>
          <a:prstGeom prst="rect">
            <a:avLst/>
          </a:prstGeom>
          <a:noFill/>
          <a:ln>
            <a:noFill/>
          </a:ln>
        </p:spPr>
        <p:txBody>
          <a:bodyPr spcFirstLastPara="1" wrap="square" lIns="91425" tIns="91425" rIns="91425" bIns="91425" anchor="t" anchorCtr="0">
            <a:noAutofit/>
          </a:bodyPr>
          <a:lstStyle/>
          <a:p>
            <a:pPr marL="457200" lvl="0" indent="0" algn="l" rtl="0">
              <a:lnSpc>
                <a:spcPct val="115000"/>
              </a:lnSpc>
              <a:spcBef>
                <a:spcPts val="0"/>
              </a:spcBef>
              <a:spcAft>
                <a:spcPts val="0"/>
              </a:spcAft>
              <a:buNone/>
            </a:pPr>
            <a:endParaRPr sz="1300" b="1">
              <a:solidFill>
                <a:srgbClr val="202124"/>
              </a:solidFill>
              <a:highlight>
                <a:srgbClr val="FFFFFF"/>
              </a:highlight>
              <a:latin typeface="Roboto"/>
              <a:ea typeface="Roboto"/>
              <a:cs typeface="Roboto"/>
              <a:sym typeface="Roboto"/>
            </a:endParaRPr>
          </a:p>
          <a:p>
            <a:pPr marL="457200" lvl="0" indent="0" algn="l" rtl="0">
              <a:lnSpc>
                <a:spcPct val="115000"/>
              </a:lnSpc>
              <a:spcBef>
                <a:spcPts val="0"/>
              </a:spcBef>
              <a:spcAft>
                <a:spcPts val="0"/>
              </a:spcAft>
              <a:buNone/>
            </a:pPr>
            <a:endParaRPr sz="1300" b="1">
              <a:solidFill>
                <a:srgbClr val="202124"/>
              </a:solidFill>
              <a:highlight>
                <a:srgbClr val="FFFFFF"/>
              </a:highlight>
              <a:latin typeface="Roboto"/>
              <a:ea typeface="Roboto"/>
              <a:cs typeface="Roboto"/>
              <a:sym typeface="Roboto"/>
            </a:endParaRPr>
          </a:p>
        </p:txBody>
      </p:sp>
      <p:sp>
        <p:nvSpPr>
          <p:cNvPr id="2" name="CuadroTexto 1"/>
          <p:cNvSpPr txBox="1"/>
          <p:nvPr/>
        </p:nvSpPr>
        <p:spPr>
          <a:xfrm>
            <a:off x="219075" y="838200"/>
            <a:ext cx="3248025" cy="2246769"/>
          </a:xfrm>
          <a:prstGeom prst="rect">
            <a:avLst/>
          </a:prstGeom>
          <a:noFill/>
        </p:spPr>
        <p:txBody>
          <a:bodyPr wrap="square" rtlCol="0">
            <a:spAutoFit/>
          </a:bodyPr>
          <a:lstStyle/>
          <a:p>
            <a:r>
              <a:rPr lang="es-ES" dirty="0" smtClean="0"/>
              <a:t>En el caso de </a:t>
            </a:r>
            <a:r>
              <a:rPr lang="es-ES" dirty="0" err="1" smtClean="0"/>
              <a:t>America</a:t>
            </a:r>
            <a:r>
              <a:rPr lang="es-ES" dirty="0" smtClean="0"/>
              <a:t> Latina esta </a:t>
            </a:r>
            <a:r>
              <a:rPr lang="es-ES" dirty="0" smtClean="0">
                <a:hlinkClick r:id="rId4"/>
              </a:rPr>
              <a:t>La Referencia </a:t>
            </a:r>
            <a:r>
              <a:rPr lang="es-ES" dirty="0" smtClean="0"/>
              <a:t>que actúa de recolector  de repositorios de 12 nodos de la región, que incluyen,  si corresponde, ficheros de datos. </a:t>
            </a:r>
          </a:p>
          <a:p>
            <a:r>
              <a:rPr lang="es-ES" dirty="0"/>
              <a:t>LA Referencia forma parte de la </a:t>
            </a:r>
            <a:r>
              <a:rPr lang="es-ES" dirty="0">
                <a:hlinkClick r:id="rId5"/>
              </a:rPr>
              <a:t>Confederación de Repositorios de Acceso Abierto (COAR)</a:t>
            </a:r>
            <a:r>
              <a:rPr lang="es-ES" dirty="0"/>
              <a:t> y a través de </a:t>
            </a:r>
            <a:r>
              <a:rPr lang="es-ES" dirty="0" err="1">
                <a:hlinkClick r:id="rId6"/>
              </a:rPr>
              <a:t>RedCLARA</a:t>
            </a:r>
            <a:r>
              <a:rPr lang="es-ES" dirty="0"/>
              <a:t> colaboran con el </a:t>
            </a:r>
            <a:r>
              <a:rPr lang="es-ES" dirty="0">
                <a:hlinkClick r:id="rId7"/>
              </a:rPr>
              <a:t>Proyecto </a:t>
            </a:r>
            <a:r>
              <a:rPr lang="es-ES" dirty="0" err="1">
                <a:hlinkClick r:id="rId7"/>
              </a:rPr>
              <a:t>OpenAIRE</a:t>
            </a:r>
            <a:r>
              <a:rPr lang="es-ES" dirty="0"/>
              <a:t>.</a:t>
            </a:r>
          </a:p>
        </p:txBody>
      </p:sp>
      <p:pic>
        <p:nvPicPr>
          <p:cNvPr id="3" name="Imagen 2"/>
          <p:cNvPicPr>
            <a:picLocks noChangeAspect="1"/>
          </p:cNvPicPr>
          <p:nvPr/>
        </p:nvPicPr>
        <p:blipFill rotWithShape="1">
          <a:blip r:embed="rId8"/>
          <a:srcRect l="16492" t="18139" r="16579" b="8879"/>
          <a:stretch/>
        </p:blipFill>
        <p:spPr>
          <a:xfrm>
            <a:off x="3507707" y="805507"/>
            <a:ext cx="5550568" cy="3404543"/>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57"/>
        <p:cNvGrpSpPr/>
        <p:nvPr/>
      </p:nvGrpSpPr>
      <p:grpSpPr>
        <a:xfrm>
          <a:off x="0" y="0"/>
          <a:ext cx="0" cy="0"/>
          <a:chOff x="0" y="0"/>
          <a:chExt cx="0" cy="0"/>
        </a:xfrm>
      </p:grpSpPr>
      <p:sp>
        <p:nvSpPr>
          <p:cNvPr id="458" name="Google Shape;458;p51"/>
          <p:cNvSpPr txBox="1">
            <a:spLocks noGrp="1"/>
          </p:cNvSpPr>
          <p:nvPr>
            <p:ph type="title"/>
          </p:nvPr>
        </p:nvSpPr>
        <p:spPr>
          <a:xfrm>
            <a:off x="619550" y="304425"/>
            <a:ext cx="6442800" cy="954300"/>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sz="5000">
                <a:solidFill>
                  <a:srgbClr val="FFFFFF"/>
                </a:solidFill>
              </a:rPr>
              <a:t>Seguimos el 28-11 </a:t>
            </a:r>
            <a:endParaRPr sz="5000">
              <a:solidFill>
                <a:srgbClr val="FFFFFF"/>
              </a:solidFill>
            </a:endParaRPr>
          </a:p>
        </p:txBody>
      </p:sp>
      <p:pic>
        <p:nvPicPr>
          <p:cNvPr id="459" name="Google Shape;459;p51"/>
          <p:cNvPicPr preferRelativeResize="0"/>
          <p:nvPr/>
        </p:nvPicPr>
        <p:blipFill>
          <a:blip r:embed="rId3">
            <a:alphaModFix/>
          </a:blip>
          <a:stretch>
            <a:fillRect/>
          </a:stretch>
        </p:blipFill>
        <p:spPr>
          <a:xfrm>
            <a:off x="0" y="4336117"/>
            <a:ext cx="9143999" cy="807615"/>
          </a:xfrm>
          <a:prstGeom prst="rect">
            <a:avLst/>
          </a:prstGeom>
          <a:noFill/>
          <a:ln>
            <a:noFill/>
          </a:ln>
        </p:spPr>
      </p:pic>
      <p:sp>
        <p:nvSpPr>
          <p:cNvPr id="460" name="Google Shape;460;p51"/>
          <p:cNvSpPr txBox="1"/>
          <p:nvPr/>
        </p:nvSpPr>
        <p:spPr>
          <a:xfrm>
            <a:off x="690675" y="1895750"/>
            <a:ext cx="6862800" cy="2013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sz="1300" b="1">
              <a:solidFill>
                <a:srgbClr val="202124"/>
              </a:solidFill>
              <a:highlight>
                <a:srgbClr val="FFFFFF"/>
              </a:highlight>
              <a:latin typeface="Roboto"/>
              <a:ea typeface="Roboto"/>
              <a:cs typeface="Roboto"/>
              <a:sym typeface="Roboto"/>
            </a:endParaRPr>
          </a:p>
          <a:p>
            <a:pPr marL="457200" lvl="0" indent="0" algn="l" rtl="0">
              <a:lnSpc>
                <a:spcPct val="115000"/>
              </a:lnSpc>
              <a:spcBef>
                <a:spcPts val="0"/>
              </a:spcBef>
              <a:spcAft>
                <a:spcPts val="0"/>
              </a:spcAft>
              <a:buNone/>
            </a:pPr>
            <a:endParaRPr sz="1300" b="1">
              <a:solidFill>
                <a:srgbClr val="202124"/>
              </a:solidFill>
              <a:highlight>
                <a:srgbClr val="FFFFFF"/>
              </a:highlight>
              <a:latin typeface="Roboto"/>
              <a:ea typeface="Roboto"/>
              <a:cs typeface="Roboto"/>
              <a:sym typeface="Roboto"/>
            </a:endParaRPr>
          </a:p>
        </p:txBody>
      </p:sp>
      <p:pic>
        <p:nvPicPr>
          <p:cNvPr id="461" name="Google Shape;461;p51" descr="File:CC BY-NC-SA.svg - Wikimedia Commons"/>
          <p:cNvPicPr preferRelativeResize="0"/>
          <p:nvPr/>
        </p:nvPicPr>
        <p:blipFill>
          <a:blip r:embed="rId4">
            <a:alphaModFix/>
          </a:blip>
          <a:stretch>
            <a:fillRect/>
          </a:stretch>
        </p:blipFill>
        <p:spPr>
          <a:xfrm>
            <a:off x="7121750" y="3571076"/>
            <a:ext cx="1851049" cy="6498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86"/>
        <p:cNvGrpSpPr/>
        <p:nvPr/>
      </p:nvGrpSpPr>
      <p:grpSpPr>
        <a:xfrm>
          <a:off x="0" y="0"/>
          <a:ext cx="0" cy="0"/>
          <a:chOff x="0" y="0"/>
          <a:chExt cx="0" cy="0"/>
        </a:xfrm>
      </p:grpSpPr>
      <p:sp>
        <p:nvSpPr>
          <p:cNvPr id="387" name="Google Shape;387;p41"/>
          <p:cNvSpPr txBox="1">
            <a:spLocks noGrp="1"/>
          </p:cNvSpPr>
          <p:nvPr>
            <p:ph type="title"/>
          </p:nvPr>
        </p:nvSpPr>
        <p:spPr>
          <a:xfrm>
            <a:off x="619550" y="304425"/>
            <a:ext cx="6442800" cy="954300"/>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sz="5000">
                <a:solidFill>
                  <a:srgbClr val="FFFFFF"/>
                </a:solidFill>
              </a:rPr>
              <a:t>Itinerario</a:t>
            </a:r>
            <a:endParaRPr sz="5000">
              <a:solidFill>
                <a:srgbClr val="FFFFFF"/>
              </a:solidFill>
            </a:endParaRPr>
          </a:p>
        </p:txBody>
      </p:sp>
      <p:pic>
        <p:nvPicPr>
          <p:cNvPr id="388" name="Google Shape;388;p41"/>
          <p:cNvPicPr preferRelativeResize="0"/>
          <p:nvPr/>
        </p:nvPicPr>
        <p:blipFill>
          <a:blip r:embed="rId3">
            <a:alphaModFix/>
          </a:blip>
          <a:stretch>
            <a:fillRect/>
          </a:stretch>
        </p:blipFill>
        <p:spPr>
          <a:xfrm>
            <a:off x="0" y="4336117"/>
            <a:ext cx="9143999" cy="807615"/>
          </a:xfrm>
          <a:prstGeom prst="rect">
            <a:avLst/>
          </a:prstGeom>
          <a:noFill/>
          <a:ln>
            <a:noFill/>
          </a:ln>
        </p:spPr>
      </p:pic>
      <p:sp>
        <p:nvSpPr>
          <p:cNvPr id="389" name="Google Shape;389;p41"/>
          <p:cNvSpPr txBox="1"/>
          <p:nvPr/>
        </p:nvSpPr>
        <p:spPr>
          <a:xfrm>
            <a:off x="690675" y="1498950"/>
            <a:ext cx="6862800" cy="931099"/>
          </a:xfrm>
          <a:prstGeom prst="rect">
            <a:avLst/>
          </a:prstGeom>
          <a:solidFill>
            <a:srgbClr val="F0F0F0"/>
          </a:solidFill>
          <a:ln>
            <a:noFill/>
          </a:ln>
        </p:spPr>
        <p:txBody>
          <a:bodyPr spcFirstLastPara="1" wrap="square" lIns="91425" tIns="91425" rIns="91425" bIns="91425" anchor="t" anchorCtr="0">
            <a:noAutofit/>
          </a:bodyPr>
          <a:lstStyle/>
          <a:p>
            <a:pPr marL="457200" lvl="0" indent="-311150" algn="l" rtl="0">
              <a:lnSpc>
                <a:spcPct val="115000"/>
              </a:lnSpc>
              <a:spcBef>
                <a:spcPts val="0"/>
              </a:spcBef>
              <a:spcAft>
                <a:spcPts val="0"/>
              </a:spcAft>
              <a:buClr>
                <a:srgbClr val="202124"/>
              </a:buClr>
              <a:buSzPts val="1300"/>
              <a:buFont typeface="Roboto"/>
              <a:buChar char="●"/>
            </a:pPr>
            <a:r>
              <a:rPr lang="en" dirty="0">
                <a:sym typeface="Roboto"/>
              </a:rPr>
              <a:t>Cómo describir y documentar nuestros datos : La importancia de la calidad de los </a:t>
            </a:r>
            <a:r>
              <a:rPr lang="en" dirty="0" smtClean="0">
                <a:sym typeface="Roboto"/>
              </a:rPr>
              <a:t>metadatos, </a:t>
            </a:r>
            <a:r>
              <a:rPr lang="en" dirty="0">
                <a:sym typeface="Roboto"/>
              </a:rPr>
              <a:t>Interoperabilidad, Ficheros “Readme”</a:t>
            </a:r>
            <a:endParaRPr dirty="0">
              <a:sym typeface="Roboto"/>
            </a:endParaRPr>
          </a:p>
          <a:p>
            <a:pPr marL="457200" lvl="0" indent="-311150" algn="l" rtl="0">
              <a:lnSpc>
                <a:spcPct val="115000"/>
              </a:lnSpc>
              <a:spcBef>
                <a:spcPts val="0"/>
              </a:spcBef>
              <a:spcAft>
                <a:spcPts val="0"/>
              </a:spcAft>
              <a:buClr>
                <a:srgbClr val="202124"/>
              </a:buClr>
              <a:buSzPts val="1300"/>
              <a:buFont typeface="Roboto"/>
              <a:buChar char="●"/>
            </a:pPr>
            <a:r>
              <a:rPr lang="en" dirty="0">
                <a:sym typeface="Roboto"/>
              </a:rPr>
              <a:t>Dónde localizar y depositar datasets : Ejemplos UE y </a:t>
            </a:r>
            <a:r>
              <a:rPr lang="en" dirty="0" smtClean="0">
                <a:sym typeface="Roboto"/>
              </a:rPr>
              <a:t>LATAM</a:t>
            </a:r>
            <a:endParaRPr sz="1300" b="1" dirty="0">
              <a:solidFill>
                <a:srgbClr val="202124"/>
              </a:solidFill>
              <a:highlight>
                <a:srgbClr val="FFFFFF"/>
              </a:highlight>
              <a:latin typeface="Roboto"/>
              <a:ea typeface="Roboto"/>
              <a:cs typeface="Roboto"/>
              <a:sym typeface="Roboto"/>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sp>
        <p:nvSpPr>
          <p:cNvPr id="408" name="Google Shape;408;p44"/>
          <p:cNvSpPr txBox="1">
            <a:spLocks noGrp="1"/>
          </p:cNvSpPr>
          <p:nvPr>
            <p:ph type="title"/>
          </p:nvPr>
        </p:nvSpPr>
        <p:spPr>
          <a:xfrm>
            <a:off x="619550" y="304425"/>
            <a:ext cx="7639500" cy="954300"/>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sz="5000">
                <a:solidFill>
                  <a:srgbClr val="FFFFFF"/>
                </a:solidFill>
              </a:rPr>
              <a:t>Metadatos: ¿qué son?</a:t>
            </a:r>
            <a:endParaRPr sz="5000">
              <a:solidFill>
                <a:srgbClr val="FFFFFF"/>
              </a:solidFill>
            </a:endParaRPr>
          </a:p>
        </p:txBody>
      </p:sp>
      <p:pic>
        <p:nvPicPr>
          <p:cNvPr id="409" name="Google Shape;409;p44"/>
          <p:cNvPicPr preferRelativeResize="0"/>
          <p:nvPr/>
        </p:nvPicPr>
        <p:blipFill>
          <a:blip r:embed="rId3">
            <a:alphaModFix/>
          </a:blip>
          <a:stretch>
            <a:fillRect/>
          </a:stretch>
        </p:blipFill>
        <p:spPr>
          <a:xfrm>
            <a:off x="0" y="4336117"/>
            <a:ext cx="9143999" cy="807615"/>
          </a:xfrm>
          <a:prstGeom prst="rect">
            <a:avLst/>
          </a:prstGeom>
          <a:noFill/>
          <a:ln>
            <a:noFill/>
          </a:ln>
        </p:spPr>
      </p:pic>
      <p:sp>
        <p:nvSpPr>
          <p:cNvPr id="410" name="Google Shape;410;p44"/>
          <p:cNvSpPr txBox="1"/>
          <p:nvPr/>
        </p:nvSpPr>
        <p:spPr>
          <a:xfrm>
            <a:off x="690675" y="1498950"/>
            <a:ext cx="6862800" cy="2410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sz="1300" b="1">
              <a:solidFill>
                <a:srgbClr val="202124"/>
              </a:solidFill>
              <a:highlight>
                <a:srgbClr val="FFFFFF"/>
              </a:highlight>
              <a:latin typeface="Roboto"/>
              <a:ea typeface="Roboto"/>
              <a:cs typeface="Roboto"/>
              <a:sym typeface="Roboto"/>
            </a:endParaRPr>
          </a:p>
          <a:p>
            <a:pPr marL="457200" lvl="0" indent="0" algn="l" rtl="0">
              <a:lnSpc>
                <a:spcPct val="115000"/>
              </a:lnSpc>
              <a:spcBef>
                <a:spcPts val="0"/>
              </a:spcBef>
              <a:spcAft>
                <a:spcPts val="0"/>
              </a:spcAft>
              <a:buNone/>
            </a:pPr>
            <a:endParaRPr sz="1300" b="1">
              <a:solidFill>
                <a:srgbClr val="202124"/>
              </a:solidFill>
              <a:highlight>
                <a:srgbClr val="FFFFFF"/>
              </a:highlight>
              <a:latin typeface="Roboto"/>
              <a:ea typeface="Roboto"/>
              <a:cs typeface="Roboto"/>
              <a:sym typeface="Roboto"/>
            </a:endParaRPr>
          </a:p>
        </p:txBody>
      </p:sp>
      <p:sp>
        <p:nvSpPr>
          <p:cNvPr id="2" name="CuadroTexto 1"/>
          <p:cNvSpPr txBox="1"/>
          <p:nvPr/>
        </p:nvSpPr>
        <p:spPr>
          <a:xfrm>
            <a:off x="545805" y="1148317"/>
            <a:ext cx="8144539" cy="3323987"/>
          </a:xfrm>
          <a:prstGeom prst="rect">
            <a:avLst/>
          </a:prstGeom>
          <a:noFill/>
        </p:spPr>
        <p:txBody>
          <a:bodyPr wrap="square" rtlCol="0">
            <a:spAutoFit/>
          </a:bodyPr>
          <a:lstStyle/>
          <a:p>
            <a:r>
              <a:rPr lang="es-ES" dirty="0" smtClean="0"/>
              <a:t>Cuando </a:t>
            </a:r>
            <a:r>
              <a:rPr lang="es-ES" dirty="0"/>
              <a:t>hablamos de documentar los datos, es frecuente que se mencione a los metadatos. Esto ocurre ya que tanto la documentación como los metadatos abarcan al </a:t>
            </a:r>
            <a:r>
              <a:rPr lang="es-ES" b="1" dirty="0"/>
              <a:t>conjunto de información que describe los datos generados en la investigación</a:t>
            </a:r>
            <a:r>
              <a:rPr lang="es-ES" dirty="0"/>
              <a:t>. La principal diferencia entre la documentación en general y los metadatos, radica en que estos últimos</a:t>
            </a:r>
            <a:r>
              <a:rPr lang="es-ES" b="1" dirty="0"/>
              <a:t> poseen una estructura que les permite ser procesados mediante computadoras</a:t>
            </a:r>
            <a:r>
              <a:rPr lang="es-ES" dirty="0"/>
              <a:t>, por lo cual </a:t>
            </a:r>
            <a:r>
              <a:rPr lang="es-ES" b="1" dirty="0"/>
              <a:t>pueden transmitirse con mayor facilidad</a:t>
            </a:r>
            <a:r>
              <a:rPr lang="es-ES" dirty="0"/>
              <a:t> y </a:t>
            </a:r>
            <a:r>
              <a:rPr lang="es-ES" b="1" dirty="0"/>
              <a:t>ser interoperables</a:t>
            </a:r>
            <a:r>
              <a:rPr lang="es-ES" dirty="0"/>
              <a:t>.</a:t>
            </a:r>
          </a:p>
          <a:p>
            <a:r>
              <a:rPr lang="es-ES" dirty="0"/>
              <a:t>Los metadatos juegan un papel importante en el contexto de los </a:t>
            </a:r>
            <a:r>
              <a:rPr lang="es-ES" b="1" dirty="0"/>
              <a:t>datos FAIR</a:t>
            </a:r>
            <a:r>
              <a:rPr lang="es-ES" dirty="0"/>
              <a:t>, ya que son considerados incluso más importantes que lo propios datos. Esto se debe a su disposición constante y abierta, la cual permite enlazar datos de investigación y publicaciones en la web sobre datos y servicios FAIR.</a:t>
            </a:r>
          </a:p>
          <a:p>
            <a:r>
              <a:rPr lang="es-ES" dirty="0"/>
              <a:t>En términos generales, existen </a:t>
            </a:r>
            <a:r>
              <a:rPr lang="es-ES" b="1" dirty="0"/>
              <a:t>3 tipos de metadatos</a:t>
            </a:r>
            <a:r>
              <a:rPr lang="es-ES" dirty="0" smtClean="0"/>
              <a:t>: descriptivos, estructurales y administrativos </a:t>
            </a:r>
          </a:p>
          <a:p>
            <a:endParaRPr lang="es-ES" dirty="0"/>
          </a:p>
          <a:p>
            <a:r>
              <a:rPr lang="es-ES" dirty="0" smtClean="0"/>
              <a:t>Fuente: </a:t>
            </a:r>
            <a:r>
              <a:rPr lang="es-ES" dirty="0" err="1" smtClean="0"/>
              <a:t>Biblioguías</a:t>
            </a:r>
            <a:r>
              <a:rPr lang="es-ES" dirty="0" smtClean="0"/>
              <a:t> de la biblioteca de la CEPAL </a:t>
            </a:r>
            <a:r>
              <a:rPr lang="es-ES" dirty="0"/>
              <a:t>https://biblioguias.cepal.org/gestion-de-datos-de-investigacion/metadatos</a:t>
            </a:r>
          </a:p>
          <a:p>
            <a:endParaRPr lang="es-E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sp>
        <p:nvSpPr>
          <p:cNvPr id="423" name="Google Shape;423;p46"/>
          <p:cNvSpPr txBox="1">
            <a:spLocks noGrp="1"/>
          </p:cNvSpPr>
          <p:nvPr>
            <p:ph type="title"/>
          </p:nvPr>
        </p:nvSpPr>
        <p:spPr>
          <a:xfrm>
            <a:off x="286395" y="0"/>
            <a:ext cx="8807985" cy="954077"/>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sz="5000" dirty="0">
                <a:solidFill>
                  <a:srgbClr val="FFFFFF"/>
                </a:solidFill>
              </a:rPr>
              <a:t>Metadatos: ¿por qué usarlos?</a:t>
            </a:r>
            <a:endParaRPr sz="5000" dirty="0">
              <a:solidFill>
                <a:srgbClr val="FFFFFF"/>
              </a:solidFill>
            </a:endParaRPr>
          </a:p>
        </p:txBody>
      </p:sp>
      <p:pic>
        <p:nvPicPr>
          <p:cNvPr id="424" name="Google Shape;424;p46"/>
          <p:cNvPicPr preferRelativeResize="0"/>
          <p:nvPr/>
        </p:nvPicPr>
        <p:blipFill>
          <a:blip r:embed="rId3">
            <a:alphaModFix/>
          </a:blip>
          <a:stretch>
            <a:fillRect/>
          </a:stretch>
        </p:blipFill>
        <p:spPr>
          <a:xfrm>
            <a:off x="0" y="4336117"/>
            <a:ext cx="9143999" cy="807615"/>
          </a:xfrm>
          <a:prstGeom prst="rect">
            <a:avLst/>
          </a:prstGeom>
          <a:noFill/>
          <a:ln>
            <a:noFill/>
          </a:ln>
        </p:spPr>
      </p:pic>
      <p:sp>
        <p:nvSpPr>
          <p:cNvPr id="425" name="Google Shape;425;p46"/>
          <p:cNvSpPr txBox="1"/>
          <p:nvPr/>
        </p:nvSpPr>
        <p:spPr>
          <a:xfrm>
            <a:off x="690675" y="1498950"/>
            <a:ext cx="6862800" cy="2410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sz="1300" b="1">
              <a:solidFill>
                <a:srgbClr val="202124"/>
              </a:solidFill>
              <a:highlight>
                <a:srgbClr val="FFFFFF"/>
              </a:highlight>
              <a:latin typeface="Roboto"/>
              <a:ea typeface="Roboto"/>
              <a:cs typeface="Roboto"/>
              <a:sym typeface="Roboto"/>
            </a:endParaRPr>
          </a:p>
          <a:p>
            <a:pPr marL="457200" lvl="0" indent="0" algn="l" rtl="0">
              <a:lnSpc>
                <a:spcPct val="115000"/>
              </a:lnSpc>
              <a:spcBef>
                <a:spcPts val="0"/>
              </a:spcBef>
              <a:spcAft>
                <a:spcPts val="0"/>
              </a:spcAft>
              <a:buNone/>
            </a:pPr>
            <a:endParaRPr sz="1300" b="1">
              <a:solidFill>
                <a:srgbClr val="202124"/>
              </a:solidFill>
              <a:highlight>
                <a:srgbClr val="FFFFFF"/>
              </a:highlight>
              <a:latin typeface="Roboto"/>
              <a:ea typeface="Roboto"/>
              <a:cs typeface="Roboto"/>
              <a:sym typeface="Roboto"/>
            </a:endParaRPr>
          </a:p>
        </p:txBody>
      </p:sp>
      <p:sp>
        <p:nvSpPr>
          <p:cNvPr id="2" name="CuadroTexto 1"/>
          <p:cNvSpPr txBox="1"/>
          <p:nvPr/>
        </p:nvSpPr>
        <p:spPr>
          <a:xfrm>
            <a:off x="283535" y="1013637"/>
            <a:ext cx="7974418" cy="3323987"/>
          </a:xfrm>
          <a:prstGeom prst="rect">
            <a:avLst/>
          </a:prstGeom>
          <a:noFill/>
        </p:spPr>
        <p:txBody>
          <a:bodyPr wrap="square" rtlCol="0">
            <a:spAutoFit/>
          </a:bodyPr>
          <a:lstStyle/>
          <a:p>
            <a:r>
              <a:rPr lang="es-ES" dirty="0" smtClean="0"/>
              <a:t>De acuerdo con el modelo de objeto digital FAIR, los metadatos constituyen “una envoltura” que va a  permitir la localización de los objetos, su identificación, indicar su procedencia, el tipo de acceso e indicarnos  los permisos de uso.</a:t>
            </a:r>
          </a:p>
          <a:p>
            <a:endParaRPr lang="es-ES" dirty="0" smtClean="0"/>
          </a:p>
          <a:p>
            <a:r>
              <a:rPr lang="es-ES" dirty="0" smtClean="0"/>
              <a:t>De la calidad de los metadatos dependerá la recuperación y comprensión </a:t>
            </a:r>
            <a:r>
              <a:rPr lang="es-ES" dirty="0"/>
              <a:t>del objeto digital. Los metadatos permiten a investigadores localizar y acceder a conjuntos de datos y comprender el contexto en el estos han sido creados y gestionados, facilitando su correcta </a:t>
            </a:r>
            <a:r>
              <a:rPr lang="es-ES" dirty="0" smtClean="0"/>
              <a:t>interpretación.</a:t>
            </a:r>
          </a:p>
          <a:p>
            <a:endParaRPr lang="es-ES" dirty="0" smtClean="0"/>
          </a:p>
          <a:p>
            <a:r>
              <a:rPr lang="es-ES" dirty="0" smtClean="0"/>
              <a:t>El esquema de metadatos mas utilizado probablemente en los repositorios institucionales es el formato </a:t>
            </a:r>
            <a:r>
              <a:rPr lang="es-ES" dirty="0" err="1" smtClean="0">
                <a:hlinkClick r:id="rId4"/>
              </a:rPr>
              <a:t>Dublin</a:t>
            </a:r>
            <a:r>
              <a:rPr lang="es-ES" dirty="0" smtClean="0">
                <a:hlinkClick r:id="rId4"/>
              </a:rPr>
              <a:t> Core </a:t>
            </a:r>
            <a:r>
              <a:rPr lang="es-ES" dirty="0" smtClean="0"/>
              <a:t>de 15 elementos descriptivos del recurso digital que </a:t>
            </a:r>
            <a:r>
              <a:rPr lang="es-ES" dirty="0" err="1" smtClean="0"/>
              <a:t>correponda</a:t>
            </a:r>
            <a:r>
              <a:rPr lang="es-ES" dirty="0" smtClean="0"/>
              <a:t>. Existen metadatos propios de una  disciplina, para mayor información consulte esta lista elaborada por el Digital </a:t>
            </a:r>
            <a:r>
              <a:rPr lang="es-ES" dirty="0" err="1" smtClean="0"/>
              <a:t>Curation</a:t>
            </a:r>
            <a:r>
              <a:rPr lang="es-ES"/>
              <a:t> </a:t>
            </a:r>
            <a:r>
              <a:rPr lang="es-ES" smtClean="0"/>
              <a:t>Centre: </a:t>
            </a:r>
          </a:p>
          <a:p>
            <a:endParaRPr lang="es-ES" dirty="0"/>
          </a:p>
          <a:p>
            <a:endParaRPr lang="es-ES" smtClean="0"/>
          </a:p>
          <a:p>
            <a:r>
              <a:rPr lang="es-ES" smtClean="0"/>
              <a:t> </a:t>
            </a:r>
            <a:r>
              <a:rPr lang="es-ES"/>
              <a:t>https://www.dcc.ac.uk/guidance/standards/metadata/list </a:t>
            </a:r>
            <a:endParaRPr lang="es-E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00"/>
        <p:cNvGrpSpPr/>
        <p:nvPr/>
      </p:nvGrpSpPr>
      <p:grpSpPr>
        <a:xfrm>
          <a:off x="0" y="0"/>
          <a:ext cx="0" cy="0"/>
          <a:chOff x="0" y="0"/>
          <a:chExt cx="0" cy="0"/>
        </a:xfrm>
      </p:grpSpPr>
      <p:sp>
        <p:nvSpPr>
          <p:cNvPr id="401" name="Google Shape;401;p43"/>
          <p:cNvSpPr txBox="1">
            <a:spLocks noGrp="1"/>
          </p:cNvSpPr>
          <p:nvPr>
            <p:ph type="title"/>
          </p:nvPr>
        </p:nvSpPr>
        <p:spPr>
          <a:xfrm>
            <a:off x="619550" y="304425"/>
            <a:ext cx="6442800" cy="1877700"/>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sz="5000">
                <a:solidFill>
                  <a:srgbClr val="FFFFFF"/>
                </a:solidFill>
                <a:latin typeface="Arial"/>
                <a:ea typeface="Arial"/>
                <a:cs typeface="Arial"/>
                <a:sym typeface="Arial"/>
              </a:rPr>
              <a:t>Interoperabilidad </a:t>
            </a:r>
            <a:endParaRPr sz="5000">
              <a:solidFill>
                <a:srgbClr val="FFFFFF"/>
              </a:solidFill>
              <a:latin typeface="Arial"/>
              <a:ea typeface="Arial"/>
              <a:cs typeface="Arial"/>
              <a:sym typeface="Arial"/>
            </a:endParaRPr>
          </a:p>
          <a:p>
            <a:pPr marL="0" lvl="0" indent="0" algn="l" rtl="0">
              <a:spcBef>
                <a:spcPts val="0"/>
              </a:spcBef>
              <a:spcAft>
                <a:spcPts val="0"/>
              </a:spcAft>
              <a:buNone/>
            </a:pPr>
            <a:endParaRPr sz="1000" b="1">
              <a:solidFill>
                <a:srgbClr val="202124"/>
              </a:solidFill>
              <a:highlight>
                <a:srgbClr val="FFFFFF"/>
              </a:highlight>
              <a:latin typeface="Roboto"/>
              <a:ea typeface="Roboto"/>
              <a:cs typeface="Roboto"/>
              <a:sym typeface="Roboto"/>
            </a:endParaRPr>
          </a:p>
          <a:p>
            <a:pPr marL="0" lvl="0" indent="0" algn="l" rtl="0">
              <a:spcBef>
                <a:spcPts val="0"/>
              </a:spcBef>
              <a:spcAft>
                <a:spcPts val="0"/>
              </a:spcAft>
              <a:buNone/>
            </a:pPr>
            <a:endParaRPr sz="5000">
              <a:solidFill>
                <a:srgbClr val="FFFFFF"/>
              </a:solidFill>
            </a:endParaRPr>
          </a:p>
        </p:txBody>
      </p:sp>
      <p:pic>
        <p:nvPicPr>
          <p:cNvPr id="402" name="Google Shape;402;p43"/>
          <p:cNvPicPr preferRelativeResize="0"/>
          <p:nvPr/>
        </p:nvPicPr>
        <p:blipFill>
          <a:blip r:embed="rId3">
            <a:alphaModFix/>
          </a:blip>
          <a:stretch>
            <a:fillRect/>
          </a:stretch>
        </p:blipFill>
        <p:spPr>
          <a:xfrm>
            <a:off x="0" y="4336117"/>
            <a:ext cx="9143999" cy="807615"/>
          </a:xfrm>
          <a:prstGeom prst="rect">
            <a:avLst/>
          </a:prstGeom>
          <a:noFill/>
          <a:ln>
            <a:noFill/>
          </a:ln>
        </p:spPr>
      </p:pic>
      <p:sp>
        <p:nvSpPr>
          <p:cNvPr id="403" name="Google Shape;403;p43"/>
          <p:cNvSpPr txBox="1"/>
          <p:nvPr/>
        </p:nvSpPr>
        <p:spPr>
          <a:xfrm>
            <a:off x="619550" y="1513650"/>
            <a:ext cx="7832700" cy="2801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chemeClr val="lt1"/>
                </a:solidFill>
                <a:latin typeface="Roboto"/>
                <a:ea typeface="Roboto"/>
                <a:cs typeface="Roboto"/>
                <a:sym typeface="Roboto"/>
              </a:rPr>
              <a:t>Para los Diálogos de la Ciencia Abierta la interoperabilidad debería promover:</a:t>
            </a:r>
            <a:endParaRPr sz="1000" b="1">
              <a:solidFill>
                <a:schemeClr val="lt1"/>
              </a:solidFill>
              <a:latin typeface="Roboto"/>
              <a:ea typeface="Roboto"/>
              <a:cs typeface="Roboto"/>
              <a:sym typeface="Roboto"/>
            </a:endParaRPr>
          </a:p>
          <a:p>
            <a:pPr marL="0" lvl="0" indent="0" algn="l" rtl="0">
              <a:spcBef>
                <a:spcPts val="0"/>
              </a:spcBef>
              <a:spcAft>
                <a:spcPts val="0"/>
              </a:spcAft>
              <a:buNone/>
            </a:pPr>
            <a:endParaRPr sz="1000">
              <a:solidFill>
                <a:schemeClr val="lt1"/>
              </a:solidFill>
              <a:latin typeface="Roboto Light"/>
              <a:ea typeface="Roboto Light"/>
              <a:cs typeface="Roboto Light"/>
              <a:sym typeface="Roboto Light"/>
            </a:endParaRPr>
          </a:p>
          <a:p>
            <a:pPr marL="0" lvl="0" indent="0" algn="l" rtl="0">
              <a:spcBef>
                <a:spcPts val="0"/>
              </a:spcBef>
              <a:spcAft>
                <a:spcPts val="0"/>
              </a:spcAft>
              <a:buNone/>
            </a:pPr>
            <a:r>
              <a:rPr lang="en" sz="1000">
                <a:solidFill>
                  <a:schemeClr val="lt1"/>
                </a:solidFill>
                <a:latin typeface="Roboto Light"/>
                <a:ea typeface="Roboto Light"/>
                <a:cs typeface="Roboto Light"/>
                <a:sym typeface="Roboto Light"/>
              </a:rPr>
              <a:t>Interoperabilidad entre datos repositorios investigación y portales de datos abiertos</a:t>
            </a:r>
            <a:endParaRPr sz="1000">
              <a:solidFill>
                <a:schemeClr val="lt1"/>
              </a:solidFill>
              <a:latin typeface="Roboto Light"/>
              <a:ea typeface="Roboto Light"/>
              <a:cs typeface="Roboto Light"/>
              <a:sym typeface="Roboto Light"/>
            </a:endParaRPr>
          </a:p>
          <a:p>
            <a:pPr marL="0" lvl="0" indent="0" algn="l" rtl="0">
              <a:spcBef>
                <a:spcPts val="0"/>
              </a:spcBef>
              <a:spcAft>
                <a:spcPts val="0"/>
              </a:spcAft>
              <a:buNone/>
            </a:pPr>
            <a:r>
              <a:rPr lang="en" sz="1000">
                <a:solidFill>
                  <a:schemeClr val="lt1"/>
                </a:solidFill>
                <a:latin typeface="Roboto Light"/>
                <a:ea typeface="Roboto Light"/>
                <a:cs typeface="Roboto Light"/>
                <a:sym typeface="Roboto Light"/>
              </a:rPr>
              <a:t>Interoperabilidad entre repositorios temáticos</a:t>
            </a:r>
            <a:endParaRPr sz="1000">
              <a:solidFill>
                <a:schemeClr val="lt1"/>
              </a:solidFill>
              <a:latin typeface="Roboto Light"/>
              <a:ea typeface="Roboto Light"/>
              <a:cs typeface="Roboto Light"/>
              <a:sym typeface="Roboto Light"/>
            </a:endParaRPr>
          </a:p>
          <a:p>
            <a:pPr marL="0" lvl="0" indent="0" algn="l" rtl="0">
              <a:spcBef>
                <a:spcPts val="0"/>
              </a:spcBef>
              <a:spcAft>
                <a:spcPts val="0"/>
              </a:spcAft>
              <a:buNone/>
            </a:pPr>
            <a:r>
              <a:rPr lang="en" sz="1000">
                <a:solidFill>
                  <a:schemeClr val="lt1"/>
                </a:solidFill>
                <a:latin typeface="Roboto Light"/>
                <a:ea typeface="Roboto Light"/>
                <a:cs typeface="Roboto Light"/>
                <a:sym typeface="Roboto Light"/>
              </a:rPr>
              <a:t>Interoperabilidad entre repositorios institucionales (estandares compartidos UE-LATAM)</a:t>
            </a:r>
            <a:endParaRPr sz="1000">
              <a:solidFill>
                <a:schemeClr val="lt1"/>
              </a:solidFill>
              <a:latin typeface="Roboto Light"/>
              <a:ea typeface="Roboto Light"/>
              <a:cs typeface="Roboto Light"/>
              <a:sym typeface="Roboto Light"/>
            </a:endParaRPr>
          </a:p>
          <a:p>
            <a:pPr marL="0" lvl="0" indent="0" algn="l" rtl="0">
              <a:spcBef>
                <a:spcPts val="0"/>
              </a:spcBef>
              <a:spcAft>
                <a:spcPts val="0"/>
              </a:spcAft>
              <a:buNone/>
            </a:pPr>
            <a:endParaRPr sz="1000">
              <a:solidFill>
                <a:schemeClr val="lt1"/>
              </a:solidFill>
              <a:latin typeface="Roboto Light"/>
              <a:ea typeface="Roboto Light"/>
              <a:cs typeface="Roboto Light"/>
              <a:sym typeface="Roboto Light"/>
            </a:endParaRPr>
          </a:p>
          <a:p>
            <a:pPr marL="0" lvl="0" indent="0" algn="l" rtl="0">
              <a:spcBef>
                <a:spcPts val="0"/>
              </a:spcBef>
              <a:spcAft>
                <a:spcPts val="0"/>
              </a:spcAft>
              <a:buNone/>
            </a:pPr>
            <a:endParaRPr sz="1000">
              <a:solidFill>
                <a:schemeClr val="lt1"/>
              </a:solidFill>
              <a:latin typeface="Roboto Light"/>
              <a:ea typeface="Roboto Light"/>
              <a:cs typeface="Roboto Light"/>
              <a:sym typeface="Roboto Light"/>
            </a:endParaRPr>
          </a:p>
          <a:p>
            <a:pPr marL="0" lvl="0" indent="0" algn="l" rtl="0">
              <a:spcBef>
                <a:spcPts val="0"/>
              </a:spcBef>
              <a:spcAft>
                <a:spcPts val="0"/>
              </a:spcAft>
              <a:buNone/>
            </a:pPr>
            <a:r>
              <a:rPr lang="en" sz="1000" b="1">
                <a:solidFill>
                  <a:schemeClr val="lt1"/>
                </a:solidFill>
                <a:latin typeface="Roboto"/>
                <a:ea typeface="Roboto"/>
                <a:cs typeface="Roboto"/>
                <a:sym typeface="Roboto"/>
              </a:rPr>
              <a:t>Para:</a:t>
            </a:r>
            <a:endParaRPr sz="1000" b="1">
              <a:solidFill>
                <a:schemeClr val="lt1"/>
              </a:solidFill>
              <a:latin typeface="Roboto"/>
              <a:ea typeface="Roboto"/>
              <a:cs typeface="Roboto"/>
              <a:sym typeface="Roboto"/>
            </a:endParaRPr>
          </a:p>
          <a:p>
            <a:pPr marL="0" lvl="0" indent="0" algn="l" rtl="0">
              <a:spcBef>
                <a:spcPts val="0"/>
              </a:spcBef>
              <a:spcAft>
                <a:spcPts val="0"/>
              </a:spcAft>
              <a:buNone/>
            </a:pPr>
            <a:endParaRPr sz="1000">
              <a:solidFill>
                <a:schemeClr val="lt1"/>
              </a:solidFill>
              <a:latin typeface="Roboto Light"/>
              <a:ea typeface="Roboto Light"/>
              <a:cs typeface="Roboto Light"/>
              <a:sym typeface="Roboto Light"/>
            </a:endParaRPr>
          </a:p>
          <a:p>
            <a:pPr marL="0" lvl="0" indent="0" algn="l" rtl="0">
              <a:spcBef>
                <a:spcPts val="0"/>
              </a:spcBef>
              <a:spcAft>
                <a:spcPts val="0"/>
              </a:spcAft>
              <a:buNone/>
            </a:pPr>
            <a:r>
              <a:rPr lang="en" sz="1000">
                <a:solidFill>
                  <a:schemeClr val="lt1"/>
                </a:solidFill>
                <a:latin typeface="Roboto Light"/>
                <a:ea typeface="Roboto Light"/>
                <a:cs typeface="Roboto Light"/>
                <a:sym typeface="Roboto Light"/>
              </a:rPr>
              <a:t>Obtener mejores evidencias para las políticas públicas</a:t>
            </a:r>
            <a:endParaRPr sz="1000">
              <a:solidFill>
                <a:schemeClr val="lt1"/>
              </a:solidFill>
              <a:latin typeface="Roboto Light"/>
              <a:ea typeface="Roboto Light"/>
              <a:cs typeface="Roboto Light"/>
              <a:sym typeface="Roboto Light"/>
            </a:endParaRPr>
          </a:p>
          <a:p>
            <a:pPr marL="0" lvl="0" indent="0" algn="l" rtl="0">
              <a:spcBef>
                <a:spcPts val="0"/>
              </a:spcBef>
              <a:spcAft>
                <a:spcPts val="0"/>
              </a:spcAft>
              <a:buNone/>
            </a:pPr>
            <a:r>
              <a:rPr lang="en" sz="1000">
                <a:solidFill>
                  <a:schemeClr val="lt1"/>
                </a:solidFill>
                <a:latin typeface="Roboto Light"/>
                <a:ea typeface="Roboto Light"/>
                <a:cs typeface="Roboto Light"/>
                <a:sym typeface="Roboto Light"/>
              </a:rPr>
              <a:t>Disminuir esfuerzos fragmentados entre proyectos, programas CTI nacionales e intraregionales </a:t>
            </a:r>
            <a:endParaRPr sz="1000">
              <a:solidFill>
                <a:schemeClr val="lt1"/>
              </a:solidFill>
              <a:latin typeface="Roboto Light"/>
              <a:ea typeface="Roboto Light"/>
              <a:cs typeface="Roboto Light"/>
              <a:sym typeface="Roboto Light"/>
            </a:endParaRPr>
          </a:p>
          <a:p>
            <a:pPr marL="0" lvl="0" indent="0" algn="l" rtl="0">
              <a:spcBef>
                <a:spcPts val="0"/>
              </a:spcBef>
              <a:spcAft>
                <a:spcPts val="0"/>
              </a:spcAft>
              <a:buNone/>
            </a:pPr>
            <a:endParaRPr sz="1000">
              <a:solidFill>
                <a:schemeClr val="lt1"/>
              </a:solidFill>
              <a:latin typeface="Roboto Light"/>
              <a:ea typeface="Roboto Light"/>
              <a:cs typeface="Roboto Light"/>
              <a:sym typeface="Roboto Light"/>
            </a:endParaRPr>
          </a:p>
          <a:p>
            <a:pPr marL="0" lvl="0" indent="0" algn="l" rtl="0">
              <a:spcBef>
                <a:spcPts val="0"/>
              </a:spcBef>
              <a:spcAft>
                <a:spcPts val="0"/>
              </a:spcAft>
              <a:buNone/>
            </a:pPr>
            <a:r>
              <a:rPr lang="en" sz="1000" b="1">
                <a:solidFill>
                  <a:schemeClr val="lt1"/>
                </a:solidFill>
                <a:latin typeface="Roboto"/>
                <a:ea typeface="Roboto"/>
                <a:cs typeface="Roboto"/>
                <a:sym typeface="Roboto"/>
              </a:rPr>
              <a:t>Porque: </a:t>
            </a:r>
            <a:endParaRPr sz="1000" b="1">
              <a:solidFill>
                <a:schemeClr val="lt1"/>
              </a:solidFill>
              <a:latin typeface="Roboto"/>
              <a:ea typeface="Roboto"/>
              <a:cs typeface="Roboto"/>
              <a:sym typeface="Roboto"/>
            </a:endParaRPr>
          </a:p>
          <a:p>
            <a:pPr marL="0" lvl="0" indent="0" algn="l" rtl="0">
              <a:spcBef>
                <a:spcPts val="0"/>
              </a:spcBef>
              <a:spcAft>
                <a:spcPts val="0"/>
              </a:spcAft>
              <a:buNone/>
            </a:pPr>
            <a:endParaRPr sz="1000">
              <a:solidFill>
                <a:schemeClr val="lt1"/>
              </a:solidFill>
              <a:latin typeface="Roboto Light"/>
              <a:ea typeface="Roboto Light"/>
              <a:cs typeface="Roboto Light"/>
              <a:sym typeface="Roboto Light"/>
            </a:endParaRPr>
          </a:p>
          <a:p>
            <a:pPr marL="0" lvl="0" indent="0" algn="l" rtl="0">
              <a:spcBef>
                <a:spcPts val="0"/>
              </a:spcBef>
              <a:spcAft>
                <a:spcPts val="0"/>
              </a:spcAft>
              <a:buNone/>
            </a:pPr>
            <a:r>
              <a:rPr lang="en" sz="1000">
                <a:solidFill>
                  <a:schemeClr val="lt1"/>
                </a:solidFill>
                <a:latin typeface="Roboto Light"/>
                <a:ea typeface="Roboto Light"/>
                <a:cs typeface="Roboto Light"/>
                <a:sym typeface="Roboto Light"/>
              </a:rPr>
              <a:t>Los problemas complejos necesitan de la transdiciplina, interdisciplina y por tanto de evidencias multiactor y multinivel </a:t>
            </a:r>
            <a:endParaRPr sz="1000">
              <a:solidFill>
                <a:schemeClr val="lt1"/>
              </a:solidFill>
              <a:latin typeface="Roboto Light"/>
              <a:ea typeface="Roboto Light"/>
              <a:cs typeface="Roboto Light"/>
              <a:sym typeface="Roboto Light"/>
            </a:endParaRPr>
          </a:p>
          <a:p>
            <a:pPr marL="0" lvl="0" indent="0" algn="l" rtl="0">
              <a:spcBef>
                <a:spcPts val="0"/>
              </a:spcBef>
              <a:spcAft>
                <a:spcPts val="0"/>
              </a:spcAft>
              <a:buNone/>
            </a:pPr>
            <a:endParaRPr sz="1000">
              <a:solidFill>
                <a:schemeClr val="lt1"/>
              </a:solidFill>
              <a:latin typeface="Roboto Light"/>
              <a:ea typeface="Roboto Light"/>
              <a:cs typeface="Roboto Light"/>
              <a:sym typeface="Roboto Light"/>
            </a:endParaRPr>
          </a:p>
          <a:p>
            <a:pPr marL="0" lvl="0" indent="0" algn="l" rtl="0">
              <a:spcBef>
                <a:spcPts val="0"/>
              </a:spcBef>
              <a:spcAft>
                <a:spcPts val="0"/>
              </a:spcAft>
              <a:buNone/>
            </a:pPr>
            <a:endParaRPr sz="1000">
              <a:solidFill>
                <a:schemeClr val="lt1"/>
              </a:solidFill>
              <a:latin typeface="Roboto Light"/>
              <a:ea typeface="Roboto Light"/>
              <a:cs typeface="Roboto Light"/>
              <a:sym typeface="Roboto Ligh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14"/>
        <p:cNvGrpSpPr/>
        <p:nvPr/>
      </p:nvGrpSpPr>
      <p:grpSpPr>
        <a:xfrm>
          <a:off x="0" y="0"/>
          <a:ext cx="0" cy="0"/>
          <a:chOff x="0" y="0"/>
          <a:chExt cx="0" cy="0"/>
        </a:xfrm>
      </p:grpSpPr>
      <p:sp>
        <p:nvSpPr>
          <p:cNvPr id="415" name="Google Shape;415;p45"/>
          <p:cNvSpPr txBox="1">
            <a:spLocks noGrp="1"/>
          </p:cNvSpPr>
          <p:nvPr>
            <p:ph type="title"/>
          </p:nvPr>
        </p:nvSpPr>
        <p:spPr>
          <a:xfrm>
            <a:off x="57810" y="-178755"/>
            <a:ext cx="7639500" cy="954300"/>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sz="5000" dirty="0">
                <a:solidFill>
                  <a:srgbClr val="FFFFFF"/>
                </a:solidFill>
              </a:rPr>
              <a:t>Metadatos: DI VS DA</a:t>
            </a:r>
            <a:endParaRPr sz="5000" dirty="0">
              <a:solidFill>
                <a:srgbClr val="FFFFFF"/>
              </a:solidFill>
            </a:endParaRPr>
          </a:p>
        </p:txBody>
      </p:sp>
      <p:pic>
        <p:nvPicPr>
          <p:cNvPr id="416" name="Google Shape;416;p45"/>
          <p:cNvPicPr preferRelativeResize="0"/>
          <p:nvPr/>
        </p:nvPicPr>
        <p:blipFill>
          <a:blip r:embed="rId3">
            <a:alphaModFix/>
          </a:blip>
          <a:stretch>
            <a:fillRect/>
          </a:stretch>
        </p:blipFill>
        <p:spPr>
          <a:xfrm>
            <a:off x="0" y="4427621"/>
            <a:ext cx="9143999" cy="716111"/>
          </a:xfrm>
          <a:prstGeom prst="rect">
            <a:avLst/>
          </a:prstGeom>
          <a:noFill/>
          <a:ln>
            <a:noFill/>
          </a:ln>
        </p:spPr>
      </p:pic>
      <p:pic>
        <p:nvPicPr>
          <p:cNvPr id="417" name="Google Shape;417;p45"/>
          <p:cNvPicPr preferRelativeResize="0"/>
          <p:nvPr/>
        </p:nvPicPr>
        <p:blipFill>
          <a:blip r:embed="rId4">
            <a:alphaModFix/>
          </a:blip>
          <a:stretch>
            <a:fillRect/>
          </a:stretch>
        </p:blipFill>
        <p:spPr>
          <a:xfrm>
            <a:off x="5465135" y="762079"/>
            <a:ext cx="3678865" cy="3366977"/>
          </a:xfrm>
          <a:prstGeom prst="rect">
            <a:avLst/>
          </a:prstGeom>
          <a:noFill/>
          <a:ln>
            <a:noFill/>
          </a:ln>
        </p:spPr>
      </p:pic>
      <p:sp>
        <p:nvSpPr>
          <p:cNvPr id="2" name="CuadroTexto 1"/>
          <p:cNvSpPr txBox="1"/>
          <p:nvPr/>
        </p:nvSpPr>
        <p:spPr>
          <a:xfrm>
            <a:off x="-1" y="742521"/>
            <a:ext cx="5617029" cy="3754874"/>
          </a:xfrm>
          <a:prstGeom prst="rect">
            <a:avLst/>
          </a:prstGeom>
          <a:noFill/>
        </p:spPr>
        <p:txBody>
          <a:bodyPr wrap="square" rtlCol="0">
            <a:spAutoFit/>
          </a:bodyPr>
          <a:lstStyle/>
          <a:p>
            <a:r>
              <a:rPr lang="es-ES" dirty="0" smtClean="0"/>
              <a:t>Perfil de </a:t>
            </a:r>
            <a:r>
              <a:rPr lang="es-ES" dirty="0" smtClean="0">
                <a:hlinkClick r:id="rId5"/>
              </a:rPr>
              <a:t>aplicación de metadatos </a:t>
            </a:r>
            <a:r>
              <a:rPr lang="es-ES" dirty="0" smtClean="0"/>
              <a:t>abiertos de la administración pública (DA), caso de Argentina (ver figura).</a:t>
            </a:r>
          </a:p>
          <a:p>
            <a:endParaRPr lang="es-ES" dirty="0" smtClean="0"/>
          </a:p>
          <a:p>
            <a:r>
              <a:rPr lang="es-ES" dirty="0" smtClean="0"/>
              <a:t>Los datos de la administración también pueden ser de ayuda en la investigación. En el caso europeo el portal </a:t>
            </a:r>
            <a:r>
              <a:rPr lang="es-ES" dirty="0" smtClean="0">
                <a:hlinkClick r:id="rId6"/>
              </a:rPr>
              <a:t>Open </a:t>
            </a:r>
            <a:r>
              <a:rPr lang="es-ES" dirty="0">
                <a:hlinkClick r:id="rId6"/>
              </a:rPr>
              <a:t>D</a:t>
            </a:r>
            <a:r>
              <a:rPr lang="es-ES" dirty="0" smtClean="0">
                <a:hlinkClick r:id="rId6"/>
              </a:rPr>
              <a:t>ata </a:t>
            </a:r>
            <a:r>
              <a:rPr lang="es-ES" dirty="0" err="1" smtClean="0"/>
              <a:t>faciltia</a:t>
            </a:r>
            <a:r>
              <a:rPr lang="es-ES" dirty="0" smtClean="0"/>
              <a:t> el acceso y localización de datos abiertos de la  administración pública de distinta naturaleza.</a:t>
            </a:r>
          </a:p>
          <a:p>
            <a:endParaRPr lang="es-ES" dirty="0"/>
          </a:p>
          <a:p>
            <a:r>
              <a:rPr lang="es-ES" dirty="0" smtClean="0"/>
              <a:t>Otro índice de interés respecto a los datos abiertos de la administración es el creado por la </a:t>
            </a:r>
            <a:r>
              <a:rPr lang="es-ES" dirty="0" smtClean="0">
                <a:hlinkClick r:id="rId7"/>
              </a:rPr>
              <a:t>OCDE (</a:t>
            </a:r>
            <a:r>
              <a:rPr lang="es-ES" dirty="0" err="1" smtClean="0">
                <a:hlinkClick r:id="rId7"/>
              </a:rPr>
              <a:t>OURdata</a:t>
            </a:r>
            <a:r>
              <a:rPr lang="es-ES" dirty="0" smtClean="0">
                <a:hlinkClick r:id="rId7"/>
              </a:rPr>
              <a:t>) </a:t>
            </a:r>
            <a:r>
              <a:rPr lang="es-ES" dirty="0" smtClean="0"/>
              <a:t>que frece </a:t>
            </a:r>
            <a:r>
              <a:rPr lang="es-ES" dirty="0"/>
              <a:t>un análisis exhaustivo de los datos abiertos de las políticas a lo largo de 40 </a:t>
            </a:r>
            <a:r>
              <a:rPr lang="es-ES" dirty="0" smtClean="0"/>
              <a:t>países (incluidos muchos de </a:t>
            </a:r>
            <a:r>
              <a:rPr lang="es-ES" dirty="0" err="1" smtClean="0"/>
              <a:t>America</a:t>
            </a:r>
            <a:r>
              <a:rPr lang="es-ES" dirty="0" smtClean="0"/>
              <a:t> Latina) . </a:t>
            </a:r>
            <a:r>
              <a:rPr lang="es-ES" dirty="0"/>
              <a:t>Con un énfasis en tres pilares—la disponibilidad de los datos, la accesibilidad de los datos, y el apoyo del gobierno para la reutilización de los datos—el informe pone de relieve la creciente importancia de los datos abiertos en la conducción de la innovación, la participación democrática, y la formulación de políticas. </a:t>
            </a:r>
            <a:r>
              <a:rPr lang="es-ES" dirty="0" smtClean="0"/>
              <a:t>    </a:t>
            </a:r>
            <a:endParaRPr lang="es-E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29"/>
        <p:cNvGrpSpPr/>
        <p:nvPr/>
      </p:nvGrpSpPr>
      <p:grpSpPr>
        <a:xfrm>
          <a:off x="0" y="0"/>
          <a:ext cx="0" cy="0"/>
          <a:chOff x="0" y="0"/>
          <a:chExt cx="0" cy="0"/>
        </a:xfrm>
      </p:grpSpPr>
      <p:sp>
        <p:nvSpPr>
          <p:cNvPr id="430" name="Google Shape;430;p47"/>
          <p:cNvSpPr txBox="1">
            <a:spLocks noGrp="1"/>
          </p:cNvSpPr>
          <p:nvPr>
            <p:ph type="title"/>
          </p:nvPr>
        </p:nvSpPr>
        <p:spPr>
          <a:xfrm>
            <a:off x="158913" y="0"/>
            <a:ext cx="5251860" cy="954300"/>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sz="5000" dirty="0">
                <a:solidFill>
                  <a:srgbClr val="FFFFFF"/>
                </a:solidFill>
              </a:rPr>
              <a:t>Ficheros Readme </a:t>
            </a:r>
            <a:endParaRPr sz="5000" dirty="0">
              <a:solidFill>
                <a:srgbClr val="FFFFFF"/>
              </a:solidFill>
            </a:endParaRPr>
          </a:p>
        </p:txBody>
      </p:sp>
      <p:pic>
        <p:nvPicPr>
          <p:cNvPr id="431" name="Google Shape;431;p47"/>
          <p:cNvPicPr preferRelativeResize="0"/>
          <p:nvPr/>
        </p:nvPicPr>
        <p:blipFill>
          <a:blip r:embed="rId3">
            <a:alphaModFix/>
          </a:blip>
          <a:stretch>
            <a:fillRect/>
          </a:stretch>
        </p:blipFill>
        <p:spPr>
          <a:xfrm>
            <a:off x="0" y="4336117"/>
            <a:ext cx="9143999" cy="807615"/>
          </a:xfrm>
          <a:prstGeom prst="rect">
            <a:avLst/>
          </a:prstGeom>
          <a:noFill/>
          <a:ln>
            <a:noFill/>
          </a:ln>
        </p:spPr>
      </p:pic>
      <p:sp>
        <p:nvSpPr>
          <p:cNvPr id="432" name="Google Shape;432;p47"/>
          <p:cNvSpPr txBox="1"/>
          <p:nvPr/>
        </p:nvSpPr>
        <p:spPr>
          <a:xfrm>
            <a:off x="690675" y="1498950"/>
            <a:ext cx="6862800" cy="2410200"/>
          </a:xfrm>
          <a:prstGeom prst="rect">
            <a:avLst/>
          </a:prstGeom>
          <a:noFill/>
          <a:ln>
            <a:noFill/>
          </a:ln>
        </p:spPr>
        <p:txBody>
          <a:bodyPr spcFirstLastPara="1" wrap="square" lIns="91425" tIns="91425" rIns="91425" bIns="91425" anchor="t" anchorCtr="0">
            <a:noAutofit/>
          </a:bodyPr>
          <a:lstStyle/>
          <a:p>
            <a:pPr marL="457200" lvl="0" indent="0" algn="l" rtl="0">
              <a:lnSpc>
                <a:spcPct val="115000"/>
              </a:lnSpc>
              <a:spcBef>
                <a:spcPts val="0"/>
              </a:spcBef>
              <a:spcAft>
                <a:spcPts val="0"/>
              </a:spcAft>
              <a:buNone/>
            </a:pPr>
            <a:endParaRPr sz="1300" b="1">
              <a:solidFill>
                <a:srgbClr val="202124"/>
              </a:solidFill>
              <a:highlight>
                <a:srgbClr val="FFFFFF"/>
              </a:highlight>
              <a:latin typeface="Roboto"/>
              <a:ea typeface="Roboto"/>
              <a:cs typeface="Roboto"/>
              <a:sym typeface="Roboto"/>
            </a:endParaRPr>
          </a:p>
          <a:p>
            <a:pPr marL="457200" lvl="0" indent="0" algn="l" rtl="0">
              <a:lnSpc>
                <a:spcPct val="115000"/>
              </a:lnSpc>
              <a:spcBef>
                <a:spcPts val="0"/>
              </a:spcBef>
              <a:spcAft>
                <a:spcPts val="0"/>
              </a:spcAft>
              <a:buNone/>
            </a:pPr>
            <a:endParaRPr sz="1300" b="1">
              <a:solidFill>
                <a:srgbClr val="202124"/>
              </a:solidFill>
              <a:highlight>
                <a:srgbClr val="FFFFFF"/>
              </a:highlight>
              <a:latin typeface="Roboto"/>
              <a:ea typeface="Roboto"/>
              <a:cs typeface="Roboto"/>
              <a:sym typeface="Roboto"/>
            </a:endParaRPr>
          </a:p>
        </p:txBody>
      </p:sp>
      <p:sp>
        <p:nvSpPr>
          <p:cNvPr id="2" name="CuadroTexto 1"/>
          <p:cNvSpPr txBox="1"/>
          <p:nvPr/>
        </p:nvSpPr>
        <p:spPr>
          <a:xfrm>
            <a:off x="0" y="921963"/>
            <a:ext cx="4994031" cy="2893100"/>
          </a:xfrm>
          <a:prstGeom prst="rect">
            <a:avLst/>
          </a:prstGeom>
          <a:noFill/>
        </p:spPr>
        <p:txBody>
          <a:bodyPr wrap="square" rtlCol="0">
            <a:spAutoFit/>
          </a:bodyPr>
          <a:lstStyle/>
          <a:p>
            <a:r>
              <a:rPr lang="es-ES" dirty="0" smtClean="0"/>
              <a:t>Los metadatos de los ficheros de datos deben ser lo suficientemente explicativos para saber la naturaleza</a:t>
            </a:r>
          </a:p>
          <a:p>
            <a:r>
              <a:rPr lang="es-ES" dirty="0" smtClean="0"/>
              <a:t> de los datos, de su procedencia, sus vínculos con otros objetos digitales, etc. Sin embargo, puede ocurrir que estos metadatos no sean suficientes para comprender el significado de los datos en sí. Para solventar esta situación los investigadores pueden depositar junto con los datos un fichero textual (</a:t>
            </a:r>
            <a:r>
              <a:rPr lang="es-ES" i="1" dirty="0" smtClean="0"/>
              <a:t>readme</a:t>
            </a:r>
            <a:r>
              <a:rPr lang="es-ES" dirty="0" smtClean="0"/>
              <a:t>.</a:t>
            </a:r>
            <a:r>
              <a:rPr lang="es-ES" i="1" dirty="0" smtClean="0"/>
              <a:t>txt</a:t>
            </a:r>
            <a:r>
              <a:rPr lang="es-ES" dirty="0" smtClean="0"/>
              <a:t>) donde incorporar toda esa información adicional. No hay un modelo único del </a:t>
            </a:r>
            <a:r>
              <a:rPr lang="es-ES" i="1" dirty="0" err="1" smtClean="0"/>
              <a:t>Readme</a:t>
            </a:r>
            <a:r>
              <a:rPr lang="es-ES" dirty="0" smtClean="0"/>
              <a:t> aunque sí alguna sugerencia como el </a:t>
            </a:r>
            <a:r>
              <a:rPr lang="es-ES" dirty="0" smtClean="0">
                <a:hlinkClick r:id="rId4"/>
              </a:rPr>
              <a:t>creado</a:t>
            </a:r>
            <a:r>
              <a:rPr lang="es-ES" dirty="0" smtClean="0"/>
              <a:t> por la Universidad de </a:t>
            </a:r>
            <a:r>
              <a:rPr lang="es-ES" dirty="0" err="1" smtClean="0"/>
              <a:t>Cornell</a:t>
            </a:r>
            <a:r>
              <a:rPr lang="es-ES" dirty="0" smtClean="0"/>
              <a:t>, adaptado y remendado por diversas universidades,  como es el </a:t>
            </a:r>
            <a:r>
              <a:rPr lang="es-ES" dirty="0" smtClean="0">
                <a:hlinkClick r:id="rId5"/>
              </a:rPr>
              <a:t>caso </a:t>
            </a:r>
            <a:r>
              <a:rPr lang="es-ES" dirty="0" smtClean="0"/>
              <a:t>de las universidades de Consorcio Madroño de la Comunidad de Madrid.</a:t>
            </a:r>
            <a:endParaRPr lang="es-ES" dirty="0"/>
          </a:p>
        </p:txBody>
      </p:sp>
      <p:pic>
        <p:nvPicPr>
          <p:cNvPr id="6" name="Imagen 5"/>
          <p:cNvPicPr>
            <a:picLocks noChangeAspect="1"/>
          </p:cNvPicPr>
          <p:nvPr/>
        </p:nvPicPr>
        <p:blipFill>
          <a:blip r:embed="rId6"/>
          <a:stretch>
            <a:fillRect/>
          </a:stretch>
        </p:blipFill>
        <p:spPr>
          <a:xfrm>
            <a:off x="5224156" y="719211"/>
            <a:ext cx="3441940" cy="3477496"/>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29"/>
        <p:cNvGrpSpPr/>
        <p:nvPr/>
      </p:nvGrpSpPr>
      <p:grpSpPr>
        <a:xfrm>
          <a:off x="0" y="0"/>
          <a:ext cx="0" cy="0"/>
          <a:chOff x="0" y="0"/>
          <a:chExt cx="0" cy="0"/>
        </a:xfrm>
      </p:grpSpPr>
      <p:sp>
        <p:nvSpPr>
          <p:cNvPr id="430" name="Google Shape;430;p47"/>
          <p:cNvSpPr txBox="1">
            <a:spLocks noGrp="1"/>
          </p:cNvSpPr>
          <p:nvPr>
            <p:ph type="title"/>
          </p:nvPr>
        </p:nvSpPr>
        <p:spPr>
          <a:xfrm>
            <a:off x="158913" y="0"/>
            <a:ext cx="5251860" cy="954300"/>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sz="5000" dirty="0">
                <a:solidFill>
                  <a:srgbClr val="FFFFFF"/>
                </a:solidFill>
              </a:rPr>
              <a:t>Ficheros Readme </a:t>
            </a:r>
            <a:endParaRPr sz="5000" dirty="0">
              <a:solidFill>
                <a:srgbClr val="FFFFFF"/>
              </a:solidFill>
            </a:endParaRPr>
          </a:p>
        </p:txBody>
      </p:sp>
      <p:pic>
        <p:nvPicPr>
          <p:cNvPr id="431" name="Google Shape;431;p47"/>
          <p:cNvPicPr preferRelativeResize="0"/>
          <p:nvPr/>
        </p:nvPicPr>
        <p:blipFill>
          <a:blip r:embed="rId3">
            <a:alphaModFix/>
          </a:blip>
          <a:stretch>
            <a:fillRect/>
          </a:stretch>
        </p:blipFill>
        <p:spPr>
          <a:xfrm>
            <a:off x="0" y="4336117"/>
            <a:ext cx="9143999" cy="807615"/>
          </a:xfrm>
          <a:prstGeom prst="rect">
            <a:avLst/>
          </a:prstGeom>
          <a:noFill/>
          <a:ln>
            <a:noFill/>
          </a:ln>
        </p:spPr>
      </p:pic>
      <p:sp>
        <p:nvSpPr>
          <p:cNvPr id="432" name="Google Shape;432;p47"/>
          <p:cNvSpPr txBox="1"/>
          <p:nvPr/>
        </p:nvSpPr>
        <p:spPr>
          <a:xfrm>
            <a:off x="690675" y="1498950"/>
            <a:ext cx="6862800" cy="2410200"/>
          </a:xfrm>
          <a:prstGeom prst="rect">
            <a:avLst/>
          </a:prstGeom>
          <a:noFill/>
          <a:ln>
            <a:noFill/>
          </a:ln>
        </p:spPr>
        <p:txBody>
          <a:bodyPr spcFirstLastPara="1" wrap="square" lIns="91425" tIns="91425" rIns="91425" bIns="91425" anchor="t" anchorCtr="0">
            <a:noAutofit/>
          </a:bodyPr>
          <a:lstStyle/>
          <a:p>
            <a:pPr marL="457200" lvl="0" indent="0" algn="l" rtl="0">
              <a:lnSpc>
                <a:spcPct val="115000"/>
              </a:lnSpc>
              <a:spcBef>
                <a:spcPts val="0"/>
              </a:spcBef>
              <a:spcAft>
                <a:spcPts val="0"/>
              </a:spcAft>
              <a:buNone/>
            </a:pPr>
            <a:endParaRPr sz="1300" b="1">
              <a:solidFill>
                <a:srgbClr val="202124"/>
              </a:solidFill>
              <a:highlight>
                <a:srgbClr val="FFFFFF"/>
              </a:highlight>
              <a:latin typeface="Roboto"/>
              <a:ea typeface="Roboto"/>
              <a:cs typeface="Roboto"/>
              <a:sym typeface="Roboto"/>
            </a:endParaRPr>
          </a:p>
          <a:p>
            <a:pPr marL="457200" lvl="0" indent="0" algn="l" rtl="0">
              <a:lnSpc>
                <a:spcPct val="115000"/>
              </a:lnSpc>
              <a:spcBef>
                <a:spcPts val="0"/>
              </a:spcBef>
              <a:spcAft>
                <a:spcPts val="0"/>
              </a:spcAft>
              <a:buNone/>
            </a:pPr>
            <a:endParaRPr sz="1300" b="1">
              <a:solidFill>
                <a:srgbClr val="202124"/>
              </a:solidFill>
              <a:highlight>
                <a:srgbClr val="FFFFFF"/>
              </a:highlight>
              <a:latin typeface="Roboto"/>
              <a:ea typeface="Roboto"/>
              <a:cs typeface="Roboto"/>
              <a:sym typeface="Roboto"/>
            </a:endParaRPr>
          </a:p>
        </p:txBody>
      </p:sp>
      <p:sp>
        <p:nvSpPr>
          <p:cNvPr id="3" name="CuadroTexto 2"/>
          <p:cNvSpPr txBox="1"/>
          <p:nvPr/>
        </p:nvSpPr>
        <p:spPr>
          <a:xfrm>
            <a:off x="261521" y="799902"/>
            <a:ext cx="8190063" cy="954107"/>
          </a:xfrm>
          <a:prstGeom prst="rect">
            <a:avLst/>
          </a:prstGeom>
          <a:noFill/>
        </p:spPr>
        <p:txBody>
          <a:bodyPr wrap="none" rtlCol="0">
            <a:spAutoFit/>
          </a:bodyPr>
          <a:lstStyle/>
          <a:p>
            <a:r>
              <a:rPr lang="es-ES" dirty="0" smtClean="0"/>
              <a:t>Es recomendable al elaborar el fichero</a:t>
            </a:r>
            <a:r>
              <a:rPr lang="es-ES" i="1" dirty="0" smtClean="0"/>
              <a:t> </a:t>
            </a:r>
            <a:r>
              <a:rPr lang="es-ES" i="1" dirty="0" err="1" smtClean="0"/>
              <a:t>Readme</a:t>
            </a:r>
            <a:r>
              <a:rPr lang="es-ES" dirty="0" smtClean="0"/>
              <a:t>, hacer un repaso de la siguiente </a:t>
            </a:r>
            <a:r>
              <a:rPr lang="es-ES" dirty="0" smtClean="0">
                <a:hlinkClick r:id="rId4"/>
              </a:rPr>
              <a:t>lista</a:t>
            </a:r>
            <a:r>
              <a:rPr lang="es-ES" dirty="0" smtClean="0"/>
              <a:t> propuesta por</a:t>
            </a:r>
          </a:p>
          <a:p>
            <a:r>
              <a:rPr lang="es-ES" dirty="0" err="1" smtClean="0"/>
              <a:t>Mozill</a:t>
            </a:r>
            <a:r>
              <a:rPr lang="es-ES" dirty="0" smtClean="0"/>
              <a:t> </a:t>
            </a:r>
            <a:r>
              <a:rPr lang="es-ES" dirty="0" err="1" smtClean="0"/>
              <a:t>Science</a:t>
            </a:r>
            <a:r>
              <a:rPr lang="es-ES" dirty="0" smtClean="0"/>
              <a:t> </a:t>
            </a:r>
            <a:r>
              <a:rPr lang="es-ES" dirty="0" err="1" smtClean="0"/>
              <a:t>Lab</a:t>
            </a:r>
            <a:r>
              <a:rPr lang="es-ES" dirty="0" smtClean="0"/>
              <a:t> para favorecer la  reutilización de datos:</a:t>
            </a:r>
          </a:p>
          <a:p>
            <a:endParaRPr lang="es-ES" dirty="0" smtClean="0"/>
          </a:p>
          <a:p>
            <a:endParaRPr lang="es-ES" dirty="0"/>
          </a:p>
        </p:txBody>
      </p:sp>
      <p:sp>
        <p:nvSpPr>
          <p:cNvPr id="8" name="CuadroTexto 7"/>
          <p:cNvSpPr txBox="1"/>
          <p:nvPr/>
        </p:nvSpPr>
        <p:spPr>
          <a:xfrm>
            <a:off x="274479" y="1328631"/>
            <a:ext cx="8660423" cy="2677656"/>
          </a:xfrm>
          <a:prstGeom prst="rect">
            <a:avLst/>
          </a:prstGeom>
          <a:noFill/>
        </p:spPr>
        <p:txBody>
          <a:bodyPr wrap="square" rtlCol="0">
            <a:spAutoFit/>
          </a:bodyPr>
          <a:lstStyle/>
          <a:p>
            <a:r>
              <a:rPr lang="es-ES" b="1" dirty="0" smtClean="0"/>
              <a:t>QUÉ </a:t>
            </a:r>
            <a:endParaRPr lang="es-ES" b="1" dirty="0"/>
          </a:p>
          <a:p>
            <a:r>
              <a:rPr lang="es-ES" i="1" dirty="0"/>
              <a:t>¿Cuál es el título del conjunto de datos? </a:t>
            </a:r>
            <a:r>
              <a:rPr lang="es-ES" dirty="0"/>
              <a:t/>
            </a:r>
            <a:br>
              <a:rPr lang="es-ES" dirty="0"/>
            </a:br>
            <a:r>
              <a:rPr lang="es-ES" dirty="0"/>
              <a:t>Enumere un título que vaya más allá del nombre del archivo. Sea descriptivo, proporcione contexto. </a:t>
            </a:r>
          </a:p>
          <a:p>
            <a:endParaRPr lang="es-ES" b="1" dirty="0" smtClean="0"/>
          </a:p>
          <a:p>
            <a:r>
              <a:rPr lang="es-ES" b="1" dirty="0" smtClean="0"/>
              <a:t>QUIEN </a:t>
            </a:r>
            <a:endParaRPr lang="es-ES" b="1" dirty="0"/>
          </a:p>
          <a:p>
            <a:r>
              <a:rPr lang="es-ES" i="1" dirty="0"/>
              <a:t>¿Quién es el responsable de los datos? </a:t>
            </a:r>
            <a:br>
              <a:rPr lang="es-ES" i="1" dirty="0"/>
            </a:br>
            <a:r>
              <a:rPr lang="es-ES" dirty="0"/>
              <a:t>Enumere los investigadores principales o el grupo de investigación que recopiló o contribuyó a los datos. </a:t>
            </a:r>
          </a:p>
          <a:p>
            <a:r>
              <a:rPr lang="es-ES" dirty="0" smtClean="0"/>
              <a:t>¿</a:t>
            </a:r>
            <a:r>
              <a:rPr lang="es-ES" dirty="0"/>
              <a:t>Quién puede responder preguntas sobre los datos? </a:t>
            </a:r>
            <a:br>
              <a:rPr lang="es-ES" dirty="0"/>
            </a:br>
            <a:r>
              <a:rPr lang="es-ES" dirty="0"/>
              <a:t>Considere un correo electrónico de laboratorio u otro método de contacto que no cambie a medida que las personas avancen en sus carreras. </a:t>
            </a:r>
            <a:endParaRPr lang="es-ES" dirty="0" smtClean="0"/>
          </a:p>
          <a:p>
            <a:endParaRPr lang="es-ES" dirty="0"/>
          </a:p>
          <a:p>
            <a:endParaRPr lang="es-ES" dirty="0"/>
          </a:p>
        </p:txBody>
      </p:sp>
    </p:spTree>
    <p:extLst>
      <p:ext uri="{BB962C8B-B14F-4D97-AF65-F5344CB8AC3E}">
        <p14:creationId xmlns:p14="http://schemas.microsoft.com/office/powerpoint/2010/main" val="41059110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29"/>
        <p:cNvGrpSpPr/>
        <p:nvPr/>
      </p:nvGrpSpPr>
      <p:grpSpPr>
        <a:xfrm>
          <a:off x="0" y="0"/>
          <a:ext cx="0" cy="0"/>
          <a:chOff x="0" y="0"/>
          <a:chExt cx="0" cy="0"/>
        </a:xfrm>
      </p:grpSpPr>
      <p:sp>
        <p:nvSpPr>
          <p:cNvPr id="430" name="Google Shape;430;p47"/>
          <p:cNvSpPr txBox="1">
            <a:spLocks noGrp="1"/>
          </p:cNvSpPr>
          <p:nvPr>
            <p:ph type="title"/>
          </p:nvPr>
        </p:nvSpPr>
        <p:spPr>
          <a:xfrm>
            <a:off x="158913" y="0"/>
            <a:ext cx="5251860" cy="954300"/>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sz="5000" dirty="0">
                <a:solidFill>
                  <a:srgbClr val="FFFFFF"/>
                </a:solidFill>
              </a:rPr>
              <a:t>Ficheros Readme </a:t>
            </a:r>
            <a:endParaRPr sz="5000" dirty="0">
              <a:solidFill>
                <a:srgbClr val="FFFFFF"/>
              </a:solidFill>
            </a:endParaRPr>
          </a:p>
        </p:txBody>
      </p:sp>
      <p:pic>
        <p:nvPicPr>
          <p:cNvPr id="431" name="Google Shape;431;p47"/>
          <p:cNvPicPr preferRelativeResize="0"/>
          <p:nvPr/>
        </p:nvPicPr>
        <p:blipFill>
          <a:blip r:embed="rId3">
            <a:alphaModFix/>
          </a:blip>
          <a:stretch>
            <a:fillRect/>
          </a:stretch>
        </p:blipFill>
        <p:spPr>
          <a:xfrm>
            <a:off x="0" y="4336117"/>
            <a:ext cx="9143999" cy="807615"/>
          </a:xfrm>
          <a:prstGeom prst="rect">
            <a:avLst/>
          </a:prstGeom>
          <a:noFill/>
          <a:ln>
            <a:noFill/>
          </a:ln>
        </p:spPr>
      </p:pic>
      <p:sp>
        <p:nvSpPr>
          <p:cNvPr id="432" name="Google Shape;432;p47"/>
          <p:cNvSpPr txBox="1"/>
          <p:nvPr/>
        </p:nvSpPr>
        <p:spPr>
          <a:xfrm>
            <a:off x="690675" y="1498950"/>
            <a:ext cx="6862800" cy="2410200"/>
          </a:xfrm>
          <a:prstGeom prst="rect">
            <a:avLst/>
          </a:prstGeom>
          <a:noFill/>
          <a:ln>
            <a:noFill/>
          </a:ln>
        </p:spPr>
        <p:txBody>
          <a:bodyPr spcFirstLastPara="1" wrap="square" lIns="91425" tIns="91425" rIns="91425" bIns="91425" anchor="t" anchorCtr="0">
            <a:noAutofit/>
          </a:bodyPr>
          <a:lstStyle/>
          <a:p>
            <a:pPr marL="457200" lvl="0" indent="0" algn="l" rtl="0">
              <a:lnSpc>
                <a:spcPct val="115000"/>
              </a:lnSpc>
              <a:spcBef>
                <a:spcPts val="0"/>
              </a:spcBef>
              <a:spcAft>
                <a:spcPts val="0"/>
              </a:spcAft>
              <a:buNone/>
            </a:pPr>
            <a:endParaRPr sz="1300" b="1">
              <a:solidFill>
                <a:srgbClr val="202124"/>
              </a:solidFill>
              <a:highlight>
                <a:srgbClr val="FFFFFF"/>
              </a:highlight>
              <a:latin typeface="Roboto"/>
              <a:ea typeface="Roboto"/>
              <a:cs typeface="Roboto"/>
              <a:sym typeface="Roboto"/>
            </a:endParaRPr>
          </a:p>
          <a:p>
            <a:pPr marL="457200" lvl="0" indent="0" algn="l" rtl="0">
              <a:lnSpc>
                <a:spcPct val="115000"/>
              </a:lnSpc>
              <a:spcBef>
                <a:spcPts val="0"/>
              </a:spcBef>
              <a:spcAft>
                <a:spcPts val="0"/>
              </a:spcAft>
              <a:buNone/>
            </a:pPr>
            <a:endParaRPr sz="1300" b="1">
              <a:solidFill>
                <a:srgbClr val="202124"/>
              </a:solidFill>
              <a:highlight>
                <a:srgbClr val="FFFFFF"/>
              </a:highlight>
              <a:latin typeface="Roboto"/>
              <a:ea typeface="Roboto"/>
              <a:cs typeface="Roboto"/>
              <a:sym typeface="Roboto"/>
            </a:endParaRPr>
          </a:p>
        </p:txBody>
      </p:sp>
      <p:sp>
        <p:nvSpPr>
          <p:cNvPr id="2" name="CuadroTexto 1"/>
          <p:cNvSpPr txBox="1"/>
          <p:nvPr/>
        </p:nvSpPr>
        <p:spPr>
          <a:xfrm>
            <a:off x="5500150" y="378135"/>
            <a:ext cx="834753" cy="523220"/>
          </a:xfrm>
          <a:prstGeom prst="rect">
            <a:avLst/>
          </a:prstGeom>
          <a:noFill/>
        </p:spPr>
        <p:txBody>
          <a:bodyPr wrap="square" rtlCol="0">
            <a:spAutoFit/>
          </a:bodyPr>
          <a:lstStyle/>
          <a:p>
            <a:r>
              <a:rPr lang="es-ES" dirty="0" smtClean="0"/>
              <a:t>Cont.</a:t>
            </a:r>
          </a:p>
          <a:p>
            <a:endParaRPr lang="es-ES" dirty="0"/>
          </a:p>
        </p:txBody>
      </p:sp>
      <p:sp>
        <p:nvSpPr>
          <p:cNvPr id="4" name="Rectángulo 3"/>
          <p:cNvSpPr/>
          <p:nvPr/>
        </p:nvSpPr>
        <p:spPr>
          <a:xfrm>
            <a:off x="72188" y="788411"/>
            <a:ext cx="8810553" cy="3539430"/>
          </a:xfrm>
          <a:prstGeom prst="rect">
            <a:avLst/>
          </a:prstGeom>
        </p:spPr>
        <p:txBody>
          <a:bodyPr wrap="square">
            <a:spAutoFit/>
          </a:bodyPr>
          <a:lstStyle/>
          <a:p>
            <a:r>
              <a:rPr lang="es-ES" b="1" dirty="0"/>
              <a:t>DÓNDE </a:t>
            </a:r>
          </a:p>
          <a:p>
            <a:r>
              <a:rPr lang="es-ES" i="1" dirty="0"/>
              <a:t>¿Dónde se recogieron los datos? </a:t>
            </a:r>
            <a:r>
              <a:rPr lang="es-ES" dirty="0"/>
              <a:t/>
            </a:r>
            <a:br>
              <a:rPr lang="es-ES" dirty="0"/>
            </a:br>
            <a:r>
              <a:rPr lang="es-ES" dirty="0"/>
              <a:t>Pueden ser múltiples ubicaciones, rango geográfico. Utilice coordenadas geográficas, si es posible. </a:t>
            </a:r>
          </a:p>
          <a:p>
            <a:r>
              <a:rPr lang="es-ES" dirty="0"/>
              <a:t>¿Dónde se encuentran  los datos? Agregue un enlace al repositorio donde se comparten los datos, preferiblemente utilizando un identificador persistente. </a:t>
            </a:r>
          </a:p>
          <a:p>
            <a:endParaRPr lang="es-ES" b="1" dirty="0" smtClean="0"/>
          </a:p>
          <a:p>
            <a:r>
              <a:rPr lang="es-ES" b="1" dirty="0" smtClean="0"/>
              <a:t>CÓMO</a:t>
            </a:r>
          </a:p>
          <a:p>
            <a:r>
              <a:rPr lang="es-ES" i="1" dirty="0" smtClean="0"/>
              <a:t>¿</a:t>
            </a:r>
            <a:r>
              <a:rPr lang="es-ES" i="1" dirty="0"/>
              <a:t>Cómo se recogieron los datos? </a:t>
            </a:r>
            <a:br>
              <a:rPr lang="es-ES" i="1" dirty="0"/>
            </a:br>
            <a:r>
              <a:rPr lang="es-ES" dirty="0"/>
              <a:t>Piense en los pasos dados para recopilar los datos, los instrumentos y el software utilizados</a:t>
            </a:r>
            <a:r>
              <a:rPr lang="es-ES" dirty="0" smtClean="0"/>
              <a:t>.</a:t>
            </a:r>
          </a:p>
          <a:p>
            <a:endParaRPr lang="es-ES" i="1" dirty="0" smtClean="0"/>
          </a:p>
          <a:p>
            <a:r>
              <a:rPr lang="es-ES" i="1" dirty="0" smtClean="0"/>
              <a:t>¿Cómo </a:t>
            </a:r>
            <a:r>
              <a:rPr lang="es-ES" i="1" dirty="0"/>
              <a:t>se procesaron los datos? </a:t>
            </a:r>
          </a:p>
          <a:p>
            <a:r>
              <a:rPr lang="es-ES" dirty="0"/>
              <a:t>Pasos tomados para limpiar y analizar los datos, incluidas herramientas y software, cómo se manejaron los datos nulos o faltantes. </a:t>
            </a:r>
          </a:p>
          <a:p>
            <a:r>
              <a:rPr lang="es-ES" dirty="0" smtClean="0"/>
              <a:t>Si </a:t>
            </a:r>
            <a:r>
              <a:rPr lang="es-ES" dirty="0"/>
              <a:t>escribió código para procesar los datos, proporcione información sobre dónde se puede encontrar. </a:t>
            </a:r>
          </a:p>
          <a:p>
            <a:r>
              <a:rPr lang="es-ES" i="1" dirty="0" smtClean="0"/>
              <a:t>¿</a:t>
            </a:r>
            <a:r>
              <a:rPr lang="es-ES" i="1" dirty="0"/>
              <a:t>Cómo pueden otros utilizar estos datos? </a:t>
            </a:r>
            <a:r>
              <a:rPr lang="es-ES" dirty="0"/>
              <a:t/>
            </a:r>
            <a:br>
              <a:rPr lang="es-ES" dirty="0"/>
            </a:br>
            <a:r>
              <a:rPr lang="es-ES" dirty="0"/>
              <a:t>Identifique una licencia asignada a este conjunto de datos.</a:t>
            </a:r>
            <a:r>
              <a:rPr lang="es-ES" dirty="0" smtClean="0"/>
              <a:t> </a:t>
            </a:r>
            <a:endParaRPr lang="es-ES" dirty="0"/>
          </a:p>
        </p:txBody>
      </p:sp>
    </p:spTree>
    <p:extLst>
      <p:ext uri="{BB962C8B-B14F-4D97-AF65-F5344CB8AC3E}">
        <p14:creationId xmlns:p14="http://schemas.microsoft.com/office/powerpoint/2010/main" val="1219843645"/>
      </p:ext>
    </p:extLst>
  </p:cSld>
  <p:clrMapOvr>
    <a:masterClrMapping/>
  </p:clrMapOvr>
</p:sld>
</file>

<file path=ppt/theme/theme1.xml><?xml version="1.0" encoding="utf-8"?>
<a:theme xmlns:a="http://schemas.openxmlformats.org/drawingml/2006/main" name="Event Facilitation">
  <a:themeElements>
    <a:clrScheme name="Simple Light">
      <a:dk1>
        <a:srgbClr val="F0EBD9"/>
      </a:dk1>
      <a:lt1>
        <a:srgbClr val="0E101A"/>
      </a:lt1>
      <a:dk2>
        <a:srgbClr val="FEFFAA"/>
      </a:dk2>
      <a:lt2>
        <a:srgbClr val="799B7A"/>
      </a:lt2>
      <a:accent1>
        <a:srgbClr val="B9E1DB"/>
      </a:accent1>
      <a:accent2>
        <a:srgbClr val="F55802"/>
      </a:accent2>
      <a:accent3>
        <a:srgbClr val="EFA3B1"/>
      </a:accent3>
      <a:accent4>
        <a:srgbClr val="F2D519"/>
      </a:accent4>
      <a:accent5>
        <a:srgbClr val="B6D5C6"/>
      </a:accent5>
      <a:accent6>
        <a:srgbClr val="41658A"/>
      </a:accent6>
      <a:hlink>
        <a:srgbClr val="6F2594"/>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231</TotalTime>
  <Words>1515</Words>
  <Application>Microsoft Office PowerPoint</Application>
  <PresentationFormat>Presentación en pantalla (16:9)</PresentationFormat>
  <Paragraphs>120</Paragraphs>
  <Slides>17</Slides>
  <Notes>17</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17</vt:i4>
      </vt:variant>
    </vt:vector>
  </HeadingPairs>
  <TitlesOfParts>
    <vt:vector size="22" baseType="lpstr">
      <vt:lpstr>Roboto Black</vt:lpstr>
      <vt:lpstr>Arial</vt:lpstr>
      <vt:lpstr>Roboto</vt:lpstr>
      <vt:lpstr>Roboto Light</vt:lpstr>
      <vt:lpstr>Event Facilitation</vt:lpstr>
      <vt:lpstr>Datos de investigación en abierto </vt:lpstr>
      <vt:lpstr>Itinerario</vt:lpstr>
      <vt:lpstr>Metadatos: ¿qué son?</vt:lpstr>
      <vt:lpstr>Metadatos: ¿por qué usarlos?</vt:lpstr>
      <vt:lpstr>Interoperabilidad   </vt:lpstr>
      <vt:lpstr>Metadatos: DI VS DA</vt:lpstr>
      <vt:lpstr>Ficheros Readme </vt:lpstr>
      <vt:lpstr>Ficheros Readme </vt:lpstr>
      <vt:lpstr>Ficheros Readme </vt:lpstr>
      <vt:lpstr>Localizar y depositar datasets </vt:lpstr>
      <vt:lpstr>Localizar y depositar datasets </vt:lpstr>
      <vt:lpstr>Localizar y depositar datasets </vt:lpstr>
      <vt:lpstr>Localizar y depositar datasets </vt:lpstr>
      <vt:lpstr>Localizar y depositar datasets </vt:lpstr>
      <vt:lpstr>Localizar y depositar datasets </vt:lpstr>
      <vt:lpstr>Casos LATAM</vt:lpstr>
      <vt:lpstr>Seguimos el 28-11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Datos de investigación en abierto </dc:title>
  <cp:lastModifiedBy>ABC</cp:lastModifiedBy>
  <cp:revision>19</cp:revision>
  <dcterms:modified xsi:type="dcterms:W3CDTF">2024-11-19T11:16:23Z</dcterms:modified>
</cp:coreProperties>
</file>