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8" r:id="rId4"/>
    <p:sldMasterId id="214748367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5143500" cx="9144000"/>
  <p:notesSz cx="6858000" cy="9144000"/>
  <p:embeddedFontLst>
    <p:embeddedFont>
      <p:font typeface="Play"/>
      <p:regular r:id="rId21"/>
      <p:bold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font" Target="fonts/Play-bold.fntdata"/><Relationship Id="rId10" Type="http://schemas.openxmlformats.org/officeDocument/2006/relationships/slide" Target="slides/slide4.xml"/><Relationship Id="rId21" Type="http://schemas.openxmlformats.org/officeDocument/2006/relationships/font" Target="fonts/Play-regular.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d4fbec02fa_2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2d4fbec02fa_2_7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d4fbec02fa_0_4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d4fbec02fa_0_4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d4fbec02fa_0_4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d4fbec02fa_0_4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d4fbec02fa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d4fbec02fa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d4fbec02fa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d4fbec02fa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d4fbec02fa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d4fbec02fa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d4fbec02fa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d4fbec02f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d4fbec02fa_2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d4fbec02fa_2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d4fbec02fa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d4fbec02fa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d4fbec02fa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d4fbec02fa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d4fbec02fa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2d4fbec02f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d4fbec02fa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d4fbec02fa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d4fbec02fa_0_2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d4fbec02fa_0_2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d4fbec02fa_0_3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d4fbec02fa_0_3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 Id="rId3"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fondo blanco" type="secHead">
  <p:cSld name="SECTION_HEADER">
    <p:spTree>
      <p:nvGrpSpPr>
        <p:cNvPr id="54" name="Shape 54"/>
        <p:cNvGrpSpPr/>
        <p:nvPr/>
      </p:nvGrpSpPr>
      <p:grpSpPr>
        <a:xfrm>
          <a:off x="0" y="0"/>
          <a:ext cx="0" cy="0"/>
          <a:chOff x="0" y="0"/>
          <a:chExt cx="0" cy="0"/>
        </a:xfrm>
      </p:grpSpPr>
      <p:pic>
        <p:nvPicPr>
          <p:cNvPr id="55" name="Google Shape;55;p14"/>
          <p:cNvPicPr preferRelativeResize="0"/>
          <p:nvPr/>
        </p:nvPicPr>
        <p:blipFill rotWithShape="1">
          <a:blip r:embed="rId2">
            <a:alphaModFix/>
          </a:blip>
          <a:srcRect b="30328" l="0" r="0" t="26536"/>
          <a:stretch/>
        </p:blipFill>
        <p:spPr>
          <a:xfrm>
            <a:off x="-1600" y="2078525"/>
            <a:ext cx="9140824" cy="2534223"/>
          </a:xfrm>
          <a:prstGeom prst="rect">
            <a:avLst/>
          </a:prstGeom>
          <a:noFill/>
          <a:ln>
            <a:noFill/>
          </a:ln>
        </p:spPr>
      </p:pic>
      <p:pic>
        <p:nvPicPr>
          <p:cNvPr id="56" name="Google Shape;56;p14"/>
          <p:cNvPicPr preferRelativeResize="0"/>
          <p:nvPr/>
        </p:nvPicPr>
        <p:blipFill rotWithShape="1">
          <a:blip r:embed="rId3">
            <a:alphaModFix amt="39000"/>
          </a:blip>
          <a:srcRect b="0" l="0" r="0" t="18320"/>
          <a:stretch/>
        </p:blipFill>
        <p:spPr>
          <a:xfrm>
            <a:off x="-34375" y="-900100"/>
            <a:ext cx="9206373" cy="4342200"/>
          </a:xfrm>
          <a:prstGeom prst="rect">
            <a:avLst/>
          </a:prstGeom>
          <a:noFill/>
          <a:ln>
            <a:noFill/>
          </a:ln>
        </p:spPr>
      </p:pic>
      <p:sp>
        <p:nvSpPr>
          <p:cNvPr id="57" name="Google Shape;57;p14"/>
          <p:cNvSpPr/>
          <p:nvPr/>
        </p:nvSpPr>
        <p:spPr>
          <a:xfrm>
            <a:off x="-3187" y="1548401"/>
            <a:ext cx="9144000" cy="3065700"/>
          </a:xfrm>
          <a:prstGeom prst="rect">
            <a:avLst/>
          </a:prstGeom>
          <a:solidFill>
            <a:schemeClr val="lt1">
              <a:alpha val="5922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58" name="Google Shape;58;p14"/>
          <p:cNvSpPr txBox="1"/>
          <p:nvPr>
            <p:ph type="title"/>
          </p:nvPr>
        </p:nvSpPr>
        <p:spPr>
          <a:xfrm>
            <a:off x="623888" y="1765460"/>
            <a:ext cx="7158600" cy="9765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4000">
                <a:solidFill>
                  <a:srgbClr val="00475F"/>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59" name="Google Shape;59;p14"/>
          <p:cNvSpPr txBox="1"/>
          <p:nvPr>
            <p:ph idx="1" type="body"/>
          </p:nvPr>
        </p:nvSpPr>
        <p:spPr>
          <a:xfrm>
            <a:off x="623888" y="3442098"/>
            <a:ext cx="7961400" cy="10002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sz="2400">
                <a:solidFill>
                  <a:srgbClr val="00475F"/>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60" name="Google Shape;60;p14"/>
          <p:cNvSpPr txBox="1"/>
          <p:nvPr>
            <p:ph idx="2" type="body"/>
          </p:nvPr>
        </p:nvSpPr>
        <p:spPr>
          <a:xfrm>
            <a:off x="623888" y="2856550"/>
            <a:ext cx="7961400" cy="4494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sz="2400">
                <a:solidFill>
                  <a:srgbClr val="00475F"/>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iconos color">
  <p:cSld name="Encabezado iconos color">
    <p:spTree>
      <p:nvGrpSpPr>
        <p:cNvPr id="61" name="Shape 61"/>
        <p:cNvGrpSpPr/>
        <p:nvPr/>
      </p:nvGrpSpPr>
      <p:grpSpPr>
        <a:xfrm>
          <a:off x="0" y="0"/>
          <a:ext cx="0" cy="0"/>
          <a:chOff x="0" y="0"/>
          <a:chExt cx="0" cy="0"/>
        </a:xfrm>
      </p:grpSpPr>
      <p:pic>
        <p:nvPicPr>
          <p:cNvPr id="62" name="Google Shape;62;p15"/>
          <p:cNvPicPr preferRelativeResize="0"/>
          <p:nvPr/>
        </p:nvPicPr>
        <p:blipFill rotWithShape="1">
          <a:blip r:embed="rId2">
            <a:alphaModFix/>
          </a:blip>
          <a:srcRect b="0" l="0" r="0" t="0"/>
          <a:stretch/>
        </p:blipFill>
        <p:spPr>
          <a:xfrm>
            <a:off x="1856601" y="-466815"/>
            <a:ext cx="5430797" cy="3787399"/>
          </a:xfrm>
          <a:prstGeom prst="rect">
            <a:avLst/>
          </a:prstGeom>
          <a:noFill/>
          <a:ln>
            <a:noFill/>
          </a:ln>
        </p:spPr>
      </p:pic>
      <p:sp>
        <p:nvSpPr>
          <p:cNvPr id="63" name="Google Shape;63;p15"/>
          <p:cNvSpPr txBox="1"/>
          <p:nvPr>
            <p:ph type="title"/>
          </p:nvPr>
        </p:nvSpPr>
        <p:spPr>
          <a:xfrm>
            <a:off x="628650" y="3225284"/>
            <a:ext cx="7886700" cy="1111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4000">
                <a:solidFill>
                  <a:schemeClr val="lt1"/>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con bloque de color">
  <p:cSld name="Dos objetos con bloque de color">
    <p:spTree>
      <p:nvGrpSpPr>
        <p:cNvPr id="64" name="Shape 64"/>
        <p:cNvGrpSpPr/>
        <p:nvPr/>
      </p:nvGrpSpPr>
      <p:grpSpPr>
        <a:xfrm>
          <a:off x="0" y="0"/>
          <a:ext cx="0" cy="0"/>
          <a:chOff x="0" y="0"/>
          <a:chExt cx="0" cy="0"/>
        </a:xfrm>
      </p:grpSpPr>
      <p:sp>
        <p:nvSpPr>
          <p:cNvPr id="65" name="Google Shape;65;p16"/>
          <p:cNvSpPr/>
          <p:nvPr/>
        </p:nvSpPr>
        <p:spPr>
          <a:xfrm>
            <a:off x="4631690" y="1369219"/>
            <a:ext cx="3886200" cy="3180000"/>
          </a:xfrm>
          <a:prstGeom prst="rect">
            <a:avLst/>
          </a:prstGeom>
          <a:solidFill>
            <a:srgbClr val="00475F">
              <a:alpha val="7765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66" name="Google Shape;66;p16"/>
          <p:cNvSpPr/>
          <p:nvPr/>
        </p:nvSpPr>
        <p:spPr>
          <a:xfrm>
            <a:off x="628650" y="1369219"/>
            <a:ext cx="3886200" cy="3180000"/>
          </a:xfrm>
          <a:prstGeom prst="rect">
            <a:avLst/>
          </a:prstGeom>
          <a:solidFill>
            <a:schemeClr val="accent1">
              <a:alpha val="7765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67" name="Google Shape;67;p16"/>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68" name="Google Shape;68;p16"/>
          <p:cNvSpPr txBox="1"/>
          <p:nvPr>
            <p:ph idx="1" type="body"/>
          </p:nvPr>
        </p:nvSpPr>
        <p:spPr>
          <a:xfrm>
            <a:off x="4744085" y="1459349"/>
            <a:ext cx="3661500" cy="2999700"/>
          </a:xfrm>
          <a:prstGeom prst="rect">
            <a:avLst/>
          </a:prstGeom>
          <a:noFill/>
          <a:ln>
            <a:noFill/>
          </a:ln>
        </p:spPr>
        <p:txBody>
          <a:bodyPr anchorCtr="0" anchor="t" bIns="45700" lIns="91425" spcFirstLastPara="1" rIns="91425" wrap="square" tIns="45700">
            <a:noAutofit/>
          </a:bodyPr>
          <a:lstStyle>
            <a:lvl1pPr indent="-381000" lvl="0" marL="457200" algn="l">
              <a:lnSpc>
                <a:spcPct val="90000"/>
              </a:lnSpc>
              <a:spcBef>
                <a:spcPts val="1000"/>
              </a:spcBef>
              <a:spcAft>
                <a:spcPts val="0"/>
              </a:spcAft>
              <a:buClr>
                <a:schemeClr val="lt1"/>
              </a:buClr>
              <a:buSzPts val="2400"/>
              <a:buChar char="•"/>
              <a:defRPr sz="2400">
                <a:solidFill>
                  <a:schemeClr val="lt1"/>
                </a:solidFill>
              </a:defRPr>
            </a:lvl1pPr>
            <a:lvl2pPr indent="-381000" lvl="1" marL="914400" algn="l">
              <a:lnSpc>
                <a:spcPct val="90000"/>
              </a:lnSpc>
              <a:spcBef>
                <a:spcPts val="500"/>
              </a:spcBef>
              <a:spcAft>
                <a:spcPts val="0"/>
              </a:spcAft>
              <a:buClr>
                <a:schemeClr val="lt1"/>
              </a:buClr>
              <a:buSzPts val="2400"/>
              <a:buChar char="•"/>
              <a:defRPr>
                <a:solidFill>
                  <a:schemeClr val="lt1"/>
                </a:solidFill>
              </a:defRPr>
            </a:lvl2pPr>
            <a:lvl3pPr indent="-355600" lvl="2" marL="1371600" algn="l">
              <a:lnSpc>
                <a:spcPct val="90000"/>
              </a:lnSpc>
              <a:spcBef>
                <a:spcPts val="500"/>
              </a:spcBef>
              <a:spcAft>
                <a:spcPts val="0"/>
              </a:spcAft>
              <a:buClr>
                <a:schemeClr val="lt1"/>
              </a:buClr>
              <a:buSzPts val="2000"/>
              <a:buChar char="•"/>
              <a:defRPr>
                <a:solidFill>
                  <a:schemeClr val="lt1"/>
                </a:solidFill>
              </a:defRPr>
            </a:lvl3pPr>
            <a:lvl4pPr indent="-342900" lvl="3" marL="1828800" algn="l">
              <a:lnSpc>
                <a:spcPct val="90000"/>
              </a:lnSpc>
              <a:spcBef>
                <a:spcPts val="500"/>
              </a:spcBef>
              <a:spcAft>
                <a:spcPts val="0"/>
              </a:spcAft>
              <a:buClr>
                <a:schemeClr val="lt1"/>
              </a:buClr>
              <a:buSzPts val="1800"/>
              <a:buChar char="•"/>
              <a:defRPr>
                <a:solidFill>
                  <a:schemeClr val="lt1"/>
                </a:solidFill>
              </a:defRPr>
            </a:lvl4pPr>
            <a:lvl5pPr indent="-342900" lvl="4" marL="2286000" algn="l">
              <a:lnSpc>
                <a:spcPct val="90000"/>
              </a:lnSpc>
              <a:spcBef>
                <a:spcPts val="500"/>
              </a:spcBef>
              <a:spcAft>
                <a:spcPts val="0"/>
              </a:spcAft>
              <a:buClr>
                <a:schemeClr val="lt1"/>
              </a:buClr>
              <a:buSzPts val="18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 name="Google Shape;69;p16"/>
          <p:cNvSpPr txBox="1"/>
          <p:nvPr>
            <p:ph idx="2" type="body"/>
          </p:nvPr>
        </p:nvSpPr>
        <p:spPr>
          <a:xfrm>
            <a:off x="741045" y="1459349"/>
            <a:ext cx="3661500" cy="2999700"/>
          </a:xfrm>
          <a:prstGeom prst="rect">
            <a:avLst/>
          </a:prstGeom>
          <a:noFill/>
          <a:ln>
            <a:noFill/>
          </a:ln>
        </p:spPr>
        <p:txBody>
          <a:bodyPr anchorCtr="0" anchor="t" bIns="45700" lIns="91425" spcFirstLastPara="1" rIns="91425" wrap="square" tIns="45700">
            <a:noAutofit/>
          </a:bodyPr>
          <a:lstStyle>
            <a:lvl1pPr indent="-381000" lvl="0" marL="457200" algn="l">
              <a:lnSpc>
                <a:spcPct val="90000"/>
              </a:lnSpc>
              <a:spcBef>
                <a:spcPts val="1000"/>
              </a:spcBef>
              <a:spcAft>
                <a:spcPts val="0"/>
              </a:spcAft>
              <a:buClr>
                <a:schemeClr val="lt1"/>
              </a:buClr>
              <a:buSzPts val="2400"/>
              <a:buChar char="•"/>
              <a:defRPr sz="2400">
                <a:solidFill>
                  <a:schemeClr val="lt1"/>
                </a:solidFill>
              </a:defRPr>
            </a:lvl1pPr>
            <a:lvl2pPr indent="-381000" lvl="1" marL="914400" algn="l">
              <a:lnSpc>
                <a:spcPct val="90000"/>
              </a:lnSpc>
              <a:spcBef>
                <a:spcPts val="500"/>
              </a:spcBef>
              <a:spcAft>
                <a:spcPts val="0"/>
              </a:spcAft>
              <a:buClr>
                <a:schemeClr val="lt1"/>
              </a:buClr>
              <a:buSzPts val="2400"/>
              <a:buChar char="•"/>
              <a:defRPr>
                <a:solidFill>
                  <a:schemeClr val="lt1"/>
                </a:solidFill>
              </a:defRPr>
            </a:lvl2pPr>
            <a:lvl3pPr indent="-355600" lvl="2" marL="1371600" algn="l">
              <a:lnSpc>
                <a:spcPct val="90000"/>
              </a:lnSpc>
              <a:spcBef>
                <a:spcPts val="500"/>
              </a:spcBef>
              <a:spcAft>
                <a:spcPts val="0"/>
              </a:spcAft>
              <a:buClr>
                <a:schemeClr val="lt1"/>
              </a:buClr>
              <a:buSzPts val="2000"/>
              <a:buChar char="•"/>
              <a:defRPr>
                <a:solidFill>
                  <a:schemeClr val="lt1"/>
                </a:solidFill>
              </a:defRPr>
            </a:lvl3pPr>
            <a:lvl4pPr indent="-342900" lvl="3" marL="1828800" algn="l">
              <a:lnSpc>
                <a:spcPct val="90000"/>
              </a:lnSpc>
              <a:spcBef>
                <a:spcPts val="500"/>
              </a:spcBef>
              <a:spcAft>
                <a:spcPts val="0"/>
              </a:spcAft>
              <a:buClr>
                <a:schemeClr val="lt1"/>
              </a:buClr>
              <a:buSzPts val="1800"/>
              <a:buChar char="•"/>
              <a:defRPr>
                <a:solidFill>
                  <a:schemeClr val="lt1"/>
                </a:solidFill>
              </a:defRPr>
            </a:lvl4pPr>
            <a:lvl5pPr indent="-342900" lvl="4" marL="2286000" algn="l">
              <a:lnSpc>
                <a:spcPct val="90000"/>
              </a:lnSpc>
              <a:spcBef>
                <a:spcPts val="500"/>
              </a:spcBef>
              <a:spcAft>
                <a:spcPts val="0"/>
              </a:spcAft>
              <a:buClr>
                <a:schemeClr val="lt1"/>
              </a:buClr>
              <a:buSzPts val="18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o lateral">
  <p:cSld name="Texto lateral">
    <p:spTree>
      <p:nvGrpSpPr>
        <p:cNvPr id="70" name="Shape 70"/>
        <p:cNvGrpSpPr/>
        <p:nvPr/>
      </p:nvGrpSpPr>
      <p:grpSpPr>
        <a:xfrm>
          <a:off x="0" y="0"/>
          <a:ext cx="0" cy="0"/>
          <a:chOff x="0" y="0"/>
          <a:chExt cx="0" cy="0"/>
        </a:xfrm>
      </p:grpSpPr>
      <p:sp>
        <p:nvSpPr>
          <p:cNvPr id="71" name="Google Shape;71;p17"/>
          <p:cNvSpPr/>
          <p:nvPr/>
        </p:nvSpPr>
        <p:spPr>
          <a:xfrm flipH="1">
            <a:off x="2783699" y="0"/>
            <a:ext cx="6360300" cy="45612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25"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72" name="Google Shape;72;p17"/>
          <p:cNvSpPr txBox="1"/>
          <p:nvPr>
            <p:ph type="ctrTitle"/>
          </p:nvPr>
        </p:nvSpPr>
        <p:spPr>
          <a:xfrm>
            <a:off x="5886450" y="841772"/>
            <a:ext cx="3017700" cy="24027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solidFill>
                  <a:srgbClr val="00475F"/>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73" name="Google Shape;73;p17"/>
          <p:cNvSpPr txBox="1"/>
          <p:nvPr>
            <p:ph idx="1" type="subTitle"/>
          </p:nvPr>
        </p:nvSpPr>
        <p:spPr>
          <a:xfrm>
            <a:off x="5886450" y="3655219"/>
            <a:ext cx="3017700" cy="750300"/>
          </a:xfrm>
          <a:prstGeom prst="rect">
            <a:avLst/>
          </a:prstGeom>
          <a:noFill/>
          <a:ln>
            <a:noFill/>
          </a:ln>
        </p:spPr>
        <p:txBody>
          <a:bodyPr anchorCtr="0" anchor="t" bIns="45700" lIns="91425" spcFirstLastPara="1" rIns="91425" wrap="square" tIns="45700">
            <a:noAutofit/>
          </a:bodyPr>
          <a:lstStyle>
            <a:lvl1pPr lvl="0" algn="l">
              <a:lnSpc>
                <a:spcPct val="90000"/>
              </a:lnSpc>
              <a:spcBef>
                <a:spcPts val="1000"/>
              </a:spcBef>
              <a:spcAft>
                <a:spcPts val="0"/>
              </a:spcAft>
              <a:buClr>
                <a:srgbClr val="00475F"/>
              </a:buClr>
              <a:buSzPts val="1800"/>
              <a:buChar char="•"/>
              <a:defRPr/>
            </a:lvl1pPr>
            <a:lvl2pPr lvl="1" algn="l">
              <a:lnSpc>
                <a:spcPct val="90000"/>
              </a:lnSpc>
              <a:spcBef>
                <a:spcPts val="500"/>
              </a:spcBef>
              <a:spcAft>
                <a:spcPts val="0"/>
              </a:spcAft>
              <a:buClr>
                <a:srgbClr val="00475F"/>
              </a:buClr>
              <a:buSzPts val="1800"/>
              <a:buChar char="•"/>
              <a:defRPr/>
            </a:lvl2pPr>
            <a:lvl3pPr lvl="2" algn="l">
              <a:lnSpc>
                <a:spcPct val="90000"/>
              </a:lnSpc>
              <a:spcBef>
                <a:spcPts val="500"/>
              </a:spcBef>
              <a:spcAft>
                <a:spcPts val="0"/>
              </a:spcAft>
              <a:buClr>
                <a:srgbClr val="00475F"/>
              </a:buClr>
              <a:buSzPts val="1800"/>
              <a:buChar char="•"/>
              <a:defRPr/>
            </a:lvl3pPr>
            <a:lvl4pPr lvl="3" algn="l">
              <a:lnSpc>
                <a:spcPct val="90000"/>
              </a:lnSpc>
              <a:spcBef>
                <a:spcPts val="500"/>
              </a:spcBef>
              <a:spcAft>
                <a:spcPts val="0"/>
              </a:spcAft>
              <a:buClr>
                <a:srgbClr val="00475F"/>
              </a:buClr>
              <a:buSzPts val="1800"/>
              <a:buChar char="•"/>
              <a:defRPr/>
            </a:lvl4pPr>
            <a:lvl5pPr lvl="4" algn="l">
              <a:lnSpc>
                <a:spcPct val="90000"/>
              </a:lnSpc>
              <a:spcBef>
                <a:spcPts val="500"/>
              </a:spcBef>
              <a:spcAft>
                <a:spcPts val="0"/>
              </a:spcAft>
              <a:buClr>
                <a:srgbClr val="00475F"/>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
        <p:nvSpPr>
          <p:cNvPr descr="&quot;&quot;" id="74" name="Google Shape;74;p17"/>
          <p:cNvSpPr/>
          <p:nvPr/>
        </p:nvSpPr>
        <p:spPr>
          <a:xfrm rot="5400000">
            <a:off x="6097626" y="259556"/>
            <a:ext cx="109500" cy="528600"/>
          </a:xfrm>
          <a:prstGeom prst="rect">
            <a:avLst/>
          </a:prstGeom>
          <a:solidFill>
            <a:srgbClr val="0047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descr="&quot;&quot;" id="75" name="Google Shape;75;p17"/>
          <p:cNvSpPr/>
          <p:nvPr/>
        </p:nvSpPr>
        <p:spPr>
          <a:xfrm>
            <a:off x="5888038" y="3409950"/>
            <a:ext cx="3017700" cy="14400"/>
          </a:xfrm>
          <a:prstGeom prst="rect">
            <a:avLst/>
          </a:prstGeom>
          <a:solidFill>
            <a:srgbClr val="D5D5D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2" type="twoObj">
  <p:cSld name="TWO_OBJECTS">
    <p:spTree>
      <p:nvGrpSpPr>
        <p:cNvPr id="76" name="Shape 76"/>
        <p:cNvGrpSpPr/>
        <p:nvPr/>
      </p:nvGrpSpPr>
      <p:grpSpPr>
        <a:xfrm>
          <a:off x="0" y="0"/>
          <a:ext cx="0" cy="0"/>
          <a:chOff x="0" y="0"/>
          <a:chExt cx="0" cy="0"/>
        </a:xfrm>
      </p:grpSpPr>
      <p:sp>
        <p:nvSpPr>
          <p:cNvPr id="77" name="Google Shape;77;p18"/>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78" name="Google Shape;78;p18"/>
          <p:cNvSpPr txBox="1"/>
          <p:nvPr>
            <p:ph idx="1" type="body"/>
          </p:nvPr>
        </p:nvSpPr>
        <p:spPr>
          <a:xfrm>
            <a:off x="628650" y="1369219"/>
            <a:ext cx="3886200" cy="32634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18"/>
          <p:cNvSpPr txBox="1"/>
          <p:nvPr>
            <p:ph idx="2" type="body"/>
          </p:nvPr>
        </p:nvSpPr>
        <p:spPr>
          <a:xfrm>
            <a:off x="4629150" y="1369219"/>
            <a:ext cx="3886200" cy="32634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80" name="Shape 80"/>
        <p:cNvGrpSpPr/>
        <p:nvPr/>
      </p:nvGrpSpPr>
      <p:grpSpPr>
        <a:xfrm>
          <a:off x="0" y="0"/>
          <a:ext cx="0" cy="0"/>
          <a:chOff x="0" y="0"/>
          <a:chExt cx="0" cy="0"/>
        </a:xfrm>
      </p:grpSpPr>
      <p:sp>
        <p:nvSpPr>
          <p:cNvPr id="81" name="Google Shape;81;p19"/>
          <p:cNvSpPr txBox="1"/>
          <p:nvPr>
            <p:ph type="title"/>
          </p:nvPr>
        </p:nvSpPr>
        <p:spPr>
          <a:xfrm>
            <a:off x="629841"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82" name="Google Shape;82;p19"/>
          <p:cNvSpPr txBox="1"/>
          <p:nvPr>
            <p:ph idx="1" type="body"/>
          </p:nvPr>
        </p:nvSpPr>
        <p:spPr>
          <a:xfrm>
            <a:off x="629842" y="1260872"/>
            <a:ext cx="3868200" cy="6180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b="1" sz="2400"/>
            </a:lvl1pPr>
            <a:lvl2pPr indent="-228600" lvl="1" marL="914400" algn="l">
              <a:lnSpc>
                <a:spcPct val="90000"/>
              </a:lnSpc>
              <a:spcBef>
                <a:spcPts val="500"/>
              </a:spcBef>
              <a:spcAft>
                <a:spcPts val="0"/>
              </a:spcAft>
              <a:buClr>
                <a:srgbClr val="00475F"/>
              </a:buClr>
              <a:buSzPts val="2000"/>
              <a:buNone/>
              <a:defRPr b="1" sz="2000"/>
            </a:lvl2pPr>
            <a:lvl3pPr indent="-228600" lvl="2" marL="1371600" algn="l">
              <a:lnSpc>
                <a:spcPct val="90000"/>
              </a:lnSpc>
              <a:spcBef>
                <a:spcPts val="500"/>
              </a:spcBef>
              <a:spcAft>
                <a:spcPts val="0"/>
              </a:spcAft>
              <a:buClr>
                <a:srgbClr val="00475F"/>
              </a:buClr>
              <a:buSzPts val="1800"/>
              <a:buNone/>
              <a:defRPr b="1" sz="1800"/>
            </a:lvl3pPr>
            <a:lvl4pPr indent="-228600" lvl="3" marL="1828800" algn="l">
              <a:lnSpc>
                <a:spcPct val="90000"/>
              </a:lnSpc>
              <a:spcBef>
                <a:spcPts val="500"/>
              </a:spcBef>
              <a:spcAft>
                <a:spcPts val="0"/>
              </a:spcAft>
              <a:buClr>
                <a:srgbClr val="00475F"/>
              </a:buClr>
              <a:buSzPts val="1600"/>
              <a:buNone/>
              <a:defRPr b="1" sz="1600"/>
            </a:lvl4pPr>
            <a:lvl5pPr indent="-228600" lvl="4" marL="2286000" algn="l">
              <a:lnSpc>
                <a:spcPct val="90000"/>
              </a:lnSpc>
              <a:spcBef>
                <a:spcPts val="500"/>
              </a:spcBef>
              <a:spcAft>
                <a:spcPts val="0"/>
              </a:spcAft>
              <a:buClr>
                <a:srgbClr val="00475F"/>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3" name="Google Shape;83;p19"/>
          <p:cNvSpPr txBox="1"/>
          <p:nvPr>
            <p:ph idx="2" type="body"/>
          </p:nvPr>
        </p:nvSpPr>
        <p:spPr>
          <a:xfrm>
            <a:off x="629842" y="1878806"/>
            <a:ext cx="3868200" cy="27636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4" name="Google Shape;84;p19"/>
          <p:cNvSpPr txBox="1"/>
          <p:nvPr>
            <p:ph idx="3" type="body"/>
          </p:nvPr>
        </p:nvSpPr>
        <p:spPr>
          <a:xfrm>
            <a:off x="4629150" y="1260872"/>
            <a:ext cx="3887400" cy="6180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b="1" sz="2400"/>
            </a:lvl1pPr>
            <a:lvl2pPr indent="-228600" lvl="1" marL="914400" algn="l">
              <a:lnSpc>
                <a:spcPct val="90000"/>
              </a:lnSpc>
              <a:spcBef>
                <a:spcPts val="500"/>
              </a:spcBef>
              <a:spcAft>
                <a:spcPts val="0"/>
              </a:spcAft>
              <a:buClr>
                <a:srgbClr val="00475F"/>
              </a:buClr>
              <a:buSzPts val="2000"/>
              <a:buNone/>
              <a:defRPr b="1" sz="2000"/>
            </a:lvl2pPr>
            <a:lvl3pPr indent="-228600" lvl="2" marL="1371600" algn="l">
              <a:lnSpc>
                <a:spcPct val="90000"/>
              </a:lnSpc>
              <a:spcBef>
                <a:spcPts val="500"/>
              </a:spcBef>
              <a:spcAft>
                <a:spcPts val="0"/>
              </a:spcAft>
              <a:buClr>
                <a:srgbClr val="00475F"/>
              </a:buClr>
              <a:buSzPts val="1800"/>
              <a:buNone/>
              <a:defRPr b="1" sz="1800"/>
            </a:lvl3pPr>
            <a:lvl4pPr indent="-228600" lvl="3" marL="1828800" algn="l">
              <a:lnSpc>
                <a:spcPct val="90000"/>
              </a:lnSpc>
              <a:spcBef>
                <a:spcPts val="500"/>
              </a:spcBef>
              <a:spcAft>
                <a:spcPts val="0"/>
              </a:spcAft>
              <a:buClr>
                <a:srgbClr val="00475F"/>
              </a:buClr>
              <a:buSzPts val="1600"/>
              <a:buNone/>
              <a:defRPr b="1" sz="1600"/>
            </a:lvl4pPr>
            <a:lvl5pPr indent="-228600" lvl="4" marL="2286000" algn="l">
              <a:lnSpc>
                <a:spcPct val="90000"/>
              </a:lnSpc>
              <a:spcBef>
                <a:spcPts val="500"/>
              </a:spcBef>
              <a:spcAft>
                <a:spcPts val="0"/>
              </a:spcAft>
              <a:buClr>
                <a:srgbClr val="00475F"/>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5" name="Google Shape;85;p19"/>
          <p:cNvSpPr txBox="1"/>
          <p:nvPr>
            <p:ph idx="4" type="body"/>
          </p:nvPr>
        </p:nvSpPr>
        <p:spPr>
          <a:xfrm>
            <a:off x="4629150" y="1878806"/>
            <a:ext cx="3887400" cy="27636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fondo iconos blancos" type="titleOnly">
  <p:cSld name="TITLE_ONLY">
    <p:spTree>
      <p:nvGrpSpPr>
        <p:cNvPr id="86" name="Shape 86"/>
        <p:cNvGrpSpPr/>
        <p:nvPr/>
      </p:nvGrpSpPr>
      <p:grpSpPr>
        <a:xfrm>
          <a:off x="0" y="0"/>
          <a:ext cx="0" cy="0"/>
          <a:chOff x="0" y="0"/>
          <a:chExt cx="0" cy="0"/>
        </a:xfrm>
      </p:grpSpPr>
      <p:sp>
        <p:nvSpPr>
          <p:cNvPr id="87" name="Google Shape;87;p20"/>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pic>
        <p:nvPicPr>
          <p:cNvPr id="88" name="Google Shape;88;p20"/>
          <p:cNvPicPr preferRelativeResize="0"/>
          <p:nvPr/>
        </p:nvPicPr>
        <p:blipFill rotWithShape="1">
          <a:blip r:embed="rId2">
            <a:alphaModFix amt="7000"/>
          </a:blip>
          <a:srcRect b="0" l="0" r="0" t="0"/>
          <a:stretch/>
        </p:blipFill>
        <p:spPr>
          <a:xfrm>
            <a:off x="-132080" y="60960"/>
            <a:ext cx="7223762" cy="4403213"/>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fondo">
  <p:cSld name="Titulo fondo">
    <p:spTree>
      <p:nvGrpSpPr>
        <p:cNvPr id="89" name="Shape 89"/>
        <p:cNvGrpSpPr/>
        <p:nvPr/>
      </p:nvGrpSpPr>
      <p:grpSpPr>
        <a:xfrm>
          <a:off x="0" y="0"/>
          <a:ext cx="0" cy="0"/>
          <a:chOff x="0" y="0"/>
          <a:chExt cx="0" cy="0"/>
        </a:xfrm>
      </p:grpSpPr>
      <p:sp>
        <p:nvSpPr>
          <p:cNvPr id="90" name="Google Shape;90;p21"/>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ndo" type="blank">
  <p:cSld name="BLANK">
    <p:spTree>
      <p:nvGrpSpPr>
        <p:cNvPr id="91" name="Shape 91"/>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ndo iconos blancos">
  <p:cSld name="Fondo iconos blancos">
    <p:spTree>
      <p:nvGrpSpPr>
        <p:cNvPr id="92" name="Shape 92"/>
        <p:cNvGrpSpPr/>
        <p:nvPr/>
      </p:nvGrpSpPr>
      <p:grpSpPr>
        <a:xfrm>
          <a:off x="0" y="0"/>
          <a:ext cx="0" cy="0"/>
          <a:chOff x="0" y="0"/>
          <a:chExt cx="0" cy="0"/>
        </a:xfrm>
      </p:grpSpPr>
      <p:pic>
        <p:nvPicPr>
          <p:cNvPr id="93" name="Google Shape;93;p23"/>
          <p:cNvPicPr preferRelativeResize="0"/>
          <p:nvPr/>
        </p:nvPicPr>
        <p:blipFill rotWithShape="1">
          <a:blip r:embed="rId2">
            <a:alphaModFix amt="7000"/>
          </a:blip>
          <a:srcRect b="0" l="0" r="0" t="0"/>
          <a:stretch/>
        </p:blipFill>
        <p:spPr>
          <a:xfrm>
            <a:off x="-132080" y="60960"/>
            <a:ext cx="7223762" cy="4403213"/>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ndo iconos color">
  <p:cSld name="Fondo iconos color">
    <p:spTree>
      <p:nvGrpSpPr>
        <p:cNvPr id="94" name="Shape 94"/>
        <p:cNvGrpSpPr/>
        <p:nvPr/>
      </p:nvGrpSpPr>
      <p:grpSpPr>
        <a:xfrm>
          <a:off x="0" y="0"/>
          <a:ext cx="0" cy="0"/>
          <a:chOff x="0" y="0"/>
          <a:chExt cx="0" cy="0"/>
        </a:xfrm>
      </p:grpSpPr>
      <p:pic>
        <p:nvPicPr>
          <p:cNvPr id="95" name="Google Shape;95;p24"/>
          <p:cNvPicPr preferRelativeResize="0"/>
          <p:nvPr/>
        </p:nvPicPr>
        <p:blipFill rotWithShape="1">
          <a:blip r:embed="rId2">
            <a:alphaModFix amt="4000"/>
          </a:blip>
          <a:srcRect b="0" l="0" r="0" t="0"/>
          <a:stretch/>
        </p:blipFill>
        <p:spPr>
          <a:xfrm>
            <a:off x="0" y="-253938"/>
            <a:ext cx="6858000" cy="4782721"/>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96" name="Shape 96"/>
        <p:cNvGrpSpPr/>
        <p:nvPr/>
      </p:nvGrpSpPr>
      <p:grpSpPr>
        <a:xfrm>
          <a:off x="0" y="0"/>
          <a:ext cx="0" cy="0"/>
          <a:chOff x="0" y="0"/>
          <a:chExt cx="0" cy="0"/>
        </a:xfrm>
      </p:grpSpPr>
      <p:sp>
        <p:nvSpPr>
          <p:cNvPr id="97" name="Google Shape;97;p25"/>
          <p:cNvSpPr txBox="1"/>
          <p:nvPr>
            <p:ph type="title"/>
          </p:nvPr>
        </p:nvSpPr>
        <p:spPr>
          <a:xfrm>
            <a:off x="629841" y="342900"/>
            <a:ext cx="2949300" cy="12003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28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98" name="Google Shape;98;p25"/>
          <p:cNvSpPr txBox="1"/>
          <p:nvPr>
            <p:ph idx="1" type="body"/>
          </p:nvPr>
        </p:nvSpPr>
        <p:spPr>
          <a:xfrm>
            <a:off x="3887391" y="342900"/>
            <a:ext cx="4629300" cy="4053000"/>
          </a:xfrm>
          <a:prstGeom prst="rect">
            <a:avLst/>
          </a:prstGeom>
          <a:noFill/>
          <a:ln>
            <a:noFill/>
          </a:ln>
        </p:spPr>
        <p:txBody>
          <a:bodyPr anchorCtr="0" anchor="t" bIns="45700" lIns="91425" spcFirstLastPara="1" rIns="91425" wrap="square" tIns="45700">
            <a:noAutofit/>
          </a:bodyPr>
          <a:lstStyle>
            <a:lvl1pPr indent="-431800" lvl="0" marL="457200" algn="l">
              <a:lnSpc>
                <a:spcPct val="90000"/>
              </a:lnSpc>
              <a:spcBef>
                <a:spcPts val="1000"/>
              </a:spcBef>
              <a:spcAft>
                <a:spcPts val="0"/>
              </a:spcAft>
              <a:buClr>
                <a:srgbClr val="00475F"/>
              </a:buClr>
              <a:buSzPts val="3200"/>
              <a:buChar char="•"/>
              <a:defRPr sz="3200"/>
            </a:lvl1pPr>
            <a:lvl2pPr indent="-406400" lvl="1" marL="914400" algn="l">
              <a:lnSpc>
                <a:spcPct val="90000"/>
              </a:lnSpc>
              <a:spcBef>
                <a:spcPts val="500"/>
              </a:spcBef>
              <a:spcAft>
                <a:spcPts val="0"/>
              </a:spcAft>
              <a:buClr>
                <a:srgbClr val="00475F"/>
              </a:buClr>
              <a:buSzPts val="2800"/>
              <a:buChar char="•"/>
              <a:defRPr sz="2800"/>
            </a:lvl2pPr>
            <a:lvl3pPr indent="-381000" lvl="2" marL="1371600" algn="l">
              <a:lnSpc>
                <a:spcPct val="90000"/>
              </a:lnSpc>
              <a:spcBef>
                <a:spcPts val="500"/>
              </a:spcBef>
              <a:spcAft>
                <a:spcPts val="0"/>
              </a:spcAft>
              <a:buClr>
                <a:srgbClr val="00475F"/>
              </a:buClr>
              <a:buSzPts val="2400"/>
              <a:buChar char="•"/>
              <a:defRPr sz="2400"/>
            </a:lvl3pPr>
            <a:lvl4pPr indent="-355600" lvl="3" marL="1828800" algn="l">
              <a:lnSpc>
                <a:spcPct val="90000"/>
              </a:lnSpc>
              <a:spcBef>
                <a:spcPts val="500"/>
              </a:spcBef>
              <a:spcAft>
                <a:spcPts val="0"/>
              </a:spcAft>
              <a:buClr>
                <a:srgbClr val="00475F"/>
              </a:buClr>
              <a:buSzPts val="2000"/>
              <a:buChar char="•"/>
              <a:defRPr sz="2000"/>
            </a:lvl4pPr>
            <a:lvl5pPr indent="-355600" lvl="4" marL="2286000" algn="l">
              <a:lnSpc>
                <a:spcPct val="90000"/>
              </a:lnSpc>
              <a:spcBef>
                <a:spcPts val="500"/>
              </a:spcBef>
              <a:spcAft>
                <a:spcPts val="0"/>
              </a:spcAft>
              <a:buClr>
                <a:srgbClr val="00475F"/>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99" name="Google Shape;99;p25"/>
          <p:cNvSpPr txBox="1"/>
          <p:nvPr>
            <p:ph idx="2" type="body"/>
          </p:nvPr>
        </p:nvSpPr>
        <p:spPr>
          <a:xfrm>
            <a:off x="629841" y="1543050"/>
            <a:ext cx="2949300" cy="28587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1600"/>
              <a:buNone/>
              <a:defRPr sz="1600"/>
            </a:lvl1pPr>
            <a:lvl2pPr indent="-228600" lvl="1" marL="914400" algn="l">
              <a:lnSpc>
                <a:spcPct val="90000"/>
              </a:lnSpc>
              <a:spcBef>
                <a:spcPts val="500"/>
              </a:spcBef>
              <a:spcAft>
                <a:spcPts val="0"/>
              </a:spcAft>
              <a:buClr>
                <a:srgbClr val="00475F"/>
              </a:buClr>
              <a:buSzPts val="1400"/>
              <a:buNone/>
              <a:defRPr sz="1400"/>
            </a:lvl2pPr>
            <a:lvl3pPr indent="-228600" lvl="2" marL="1371600" algn="l">
              <a:lnSpc>
                <a:spcPct val="90000"/>
              </a:lnSpc>
              <a:spcBef>
                <a:spcPts val="500"/>
              </a:spcBef>
              <a:spcAft>
                <a:spcPts val="0"/>
              </a:spcAft>
              <a:buClr>
                <a:srgbClr val="00475F"/>
              </a:buClr>
              <a:buSzPts val="1200"/>
              <a:buNone/>
              <a:defRPr sz="1200"/>
            </a:lvl3pPr>
            <a:lvl4pPr indent="-228600" lvl="3" marL="1828800" algn="l">
              <a:lnSpc>
                <a:spcPct val="90000"/>
              </a:lnSpc>
              <a:spcBef>
                <a:spcPts val="500"/>
              </a:spcBef>
              <a:spcAft>
                <a:spcPts val="0"/>
              </a:spcAft>
              <a:buClr>
                <a:srgbClr val="00475F"/>
              </a:buClr>
              <a:buSzPts val="1000"/>
              <a:buNone/>
              <a:defRPr sz="1000"/>
            </a:lvl4pPr>
            <a:lvl5pPr indent="-228600" lvl="4" marL="2286000" algn="l">
              <a:lnSpc>
                <a:spcPct val="90000"/>
              </a:lnSpc>
              <a:spcBef>
                <a:spcPts val="500"/>
              </a:spcBef>
              <a:spcAft>
                <a:spcPts val="0"/>
              </a:spcAft>
              <a:buClr>
                <a:srgbClr val="00475F"/>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100" name="Shape 100"/>
        <p:cNvGrpSpPr/>
        <p:nvPr/>
      </p:nvGrpSpPr>
      <p:grpSpPr>
        <a:xfrm>
          <a:off x="0" y="0"/>
          <a:ext cx="0" cy="0"/>
          <a:chOff x="0" y="0"/>
          <a:chExt cx="0" cy="0"/>
        </a:xfrm>
      </p:grpSpPr>
      <p:sp>
        <p:nvSpPr>
          <p:cNvPr id="101" name="Google Shape;101;p26"/>
          <p:cNvSpPr txBox="1"/>
          <p:nvPr>
            <p:ph type="title"/>
          </p:nvPr>
        </p:nvSpPr>
        <p:spPr>
          <a:xfrm>
            <a:off x="629841" y="342900"/>
            <a:ext cx="2949300" cy="12003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24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02" name="Google Shape;102;p26"/>
          <p:cNvSpPr/>
          <p:nvPr>
            <p:ph idx="2" type="pic"/>
          </p:nvPr>
        </p:nvSpPr>
        <p:spPr>
          <a:xfrm>
            <a:off x="3887391" y="740570"/>
            <a:ext cx="4629300" cy="3655200"/>
          </a:xfrm>
          <a:prstGeom prst="rect">
            <a:avLst/>
          </a:prstGeom>
          <a:noFill/>
          <a:ln>
            <a:noFill/>
          </a:ln>
        </p:spPr>
      </p:sp>
      <p:sp>
        <p:nvSpPr>
          <p:cNvPr id="103" name="Google Shape;103;p26"/>
          <p:cNvSpPr txBox="1"/>
          <p:nvPr>
            <p:ph idx="1" type="body"/>
          </p:nvPr>
        </p:nvSpPr>
        <p:spPr>
          <a:xfrm>
            <a:off x="629841" y="1543050"/>
            <a:ext cx="2949300" cy="28587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1600"/>
              <a:buNone/>
              <a:defRPr sz="1600"/>
            </a:lvl1pPr>
            <a:lvl2pPr indent="-228600" lvl="1" marL="914400" algn="l">
              <a:lnSpc>
                <a:spcPct val="90000"/>
              </a:lnSpc>
              <a:spcBef>
                <a:spcPts val="500"/>
              </a:spcBef>
              <a:spcAft>
                <a:spcPts val="0"/>
              </a:spcAft>
              <a:buClr>
                <a:srgbClr val="00475F"/>
              </a:buClr>
              <a:buSzPts val="1400"/>
              <a:buNone/>
              <a:defRPr sz="1400"/>
            </a:lvl2pPr>
            <a:lvl3pPr indent="-228600" lvl="2" marL="1371600" algn="l">
              <a:lnSpc>
                <a:spcPct val="90000"/>
              </a:lnSpc>
              <a:spcBef>
                <a:spcPts val="500"/>
              </a:spcBef>
              <a:spcAft>
                <a:spcPts val="0"/>
              </a:spcAft>
              <a:buClr>
                <a:srgbClr val="00475F"/>
              </a:buClr>
              <a:buSzPts val="1200"/>
              <a:buNone/>
              <a:defRPr sz="1200"/>
            </a:lvl3pPr>
            <a:lvl4pPr indent="-228600" lvl="3" marL="1828800" algn="l">
              <a:lnSpc>
                <a:spcPct val="90000"/>
              </a:lnSpc>
              <a:spcBef>
                <a:spcPts val="500"/>
              </a:spcBef>
              <a:spcAft>
                <a:spcPts val="0"/>
              </a:spcAft>
              <a:buClr>
                <a:srgbClr val="00475F"/>
              </a:buClr>
              <a:buSzPts val="1000"/>
              <a:buNone/>
              <a:defRPr sz="1000"/>
            </a:lvl4pPr>
            <a:lvl5pPr indent="-228600" lvl="4" marL="2286000" algn="l">
              <a:lnSpc>
                <a:spcPct val="90000"/>
              </a:lnSpc>
              <a:spcBef>
                <a:spcPts val="500"/>
              </a:spcBef>
              <a:spcAft>
                <a:spcPts val="0"/>
              </a:spcAft>
              <a:buClr>
                <a:srgbClr val="00475F"/>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subtitulo" type="title">
  <p:cSld name="TITLE">
    <p:spTree>
      <p:nvGrpSpPr>
        <p:cNvPr id="104" name="Shape 104"/>
        <p:cNvGrpSpPr/>
        <p:nvPr/>
      </p:nvGrpSpPr>
      <p:grpSpPr>
        <a:xfrm>
          <a:off x="0" y="0"/>
          <a:ext cx="0" cy="0"/>
          <a:chOff x="0" y="0"/>
          <a:chExt cx="0" cy="0"/>
        </a:xfrm>
      </p:grpSpPr>
      <p:sp>
        <p:nvSpPr>
          <p:cNvPr id="105" name="Google Shape;105;p27"/>
          <p:cNvSpPr txBox="1"/>
          <p:nvPr>
            <p:ph type="ctrTitle"/>
          </p:nvPr>
        </p:nvSpPr>
        <p:spPr>
          <a:xfrm>
            <a:off x="685800" y="841772"/>
            <a:ext cx="77724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06" name="Google Shape;106;p27"/>
          <p:cNvSpPr txBox="1"/>
          <p:nvPr>
            <p:ph idx="1" type="subTitle"/>
          </p:nvPr>
        </p:nvSpPr>
        <p:spPr>
          <a:xfrm>
            <a:off x="1143000" y="2701529"/>
            <a:ext cx="6858000" cy="1241700"/>
          </a:xfrm>
          <a:prstGeom prst="rect">
            <a:avLst/>
          </a:prstGeom>
          <a:noFill/>
          <a:ln>
            <a:noFill/>
          </a:ln>
        </p:spPr>
        <p:txBody>
          <a:bodyPr anchorCtr="0" anchor="t" bIns="45700" lIns="91425" spcFirstLastPara="1" rIns="91425" wrap="square" tIns="45700">
            <a:noAutofit/>
          </a:bodyPr>
          <a:lstStyle>
            <a:lvl1pPr lvl="0" algn="ctr">
              <a:lnSpc>
                <a:spcPct val="90000"/>
              </a:lnSpc>
              <a:spcBef>
                <a:spcPts val="1000"/>
              </a:spcBef>
              <a:spcAft>
                <a:spcPts val="0"/>
              </a:spcAft>
              <a:buClr>
                <a:srgbClr val="00475F"/>
              </a:buClr>
              <a:buSzPts val="2400"/>
              <a:buNone/>
              <a:defRPr sz="2400"/>
            </a:lvl1pPr>
            <a:lvl2pPr lvl="1" algn="ctr">
              <a:lnSpc>
                <a:spcPct val="90000"/>
              </a:lnSpc>
              <a:spcBef>
                <a:spcPts val="500"/>
              </a:spcBef>
              <a:spcAft>
                <a:spcPts val="0"/>
              </a:spcAft>
              <a:buClr>
                <a:srgbClr val="00475F"/>
              </a:buClr>
              <a:buSzPts val="2000"/>
              <a:buNone/>
              <a:defRPr sz="2000"/>
            </a:lvl2pPr>
            <a:lvl3pPr lvl="2" algn="ctr">
              <a:lnSpc>
                <a:spcPct val="90000"/>
              </a:lnSpc>
              <a:spcBef>
                <a:spcPts val="500"/>
              </a:spcBef>
              <a:spcAft>
                <a:spcPts val="0"/>
              </a:spcAft>
              <a:buClr>
                <a:srgbClr val="00475F"/>
              </a:buClr>
              <a:buSzPts val="1800"/>
              <a:buNone/>
              <a:defRPr sz="1800"/>
            </a:lvl3pPr>
            <a:lvl4pPr lvl="3" algn="ctr">
              <a:lnSpc>
                <a:spcPct val="90000"/>
              </a:lnSpc>
              <a:spcBef>
                <a:spcPts val="500"/>
              </a:spcBef>
              <a:spcAft>
                <a:spcPts val="0"/>
              </a:spcAft>
              <a:buClr>
                <a:srgbClr val="00475F"/>
              </a:buClr>
              <a:buSzPts val="1600"/>
              <a:buNone/>
              <a:defRPr sz="1600"/>
            </a:lvl4pPr>
            <a:lvl5pPr lvl="4" algn="ctr">
              <a:lnSpc>
                <a:spcPct val="90000"/>
              </a:lnSpc>
              <a:spcBef>
                <a:spcPts val="500"/>
              </a:spcBef>
              <a:spcAft>
                <a:spcPts val="0"/>
              </a:spcAft>
              <a:buClr>
                <a:srgbClr val="00475F"/>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texto" type="obj">
  <p:cSld name="OBJECT">
    <p:spTree>
      <p:nvGrpSpPr>
        <p:cNvPr id="107" name="Shape 107"/>
        <p:cNvGrpSpPr/>
        <p:nvPr/>
      </p:nvGrpSpPr>
      <p:grpSpPr>
        <a:xfrm>
          <a:off x="0" y="0"/>
          <a:ext cx="0" cy="0"/>
          <a:chOff x="0" y="0"/>
          <a:chExt cx="0" cy="0"/>
        </a:xfrm>
      </p:grpSpPr>
      <p:sp>
        <p:nvSpPr>
          <p:cNvPr id="108" name="Google Shape;108;p28"/>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09" name="Google Shape;109;p28"/>
          <p:cNvSpPr txBox="1"/>
          <p:nvPr>
            <p:ph idx="1" type="body"/>
          </p:nvPr>
        </p:nvSpPr>
        <p:spPr>
          <a:xfrm>
            <a:off x="628650" y="1369219"/>
            <a:ext cx="7886700" cy="32634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p:cSld name="Encabezado">
    <p:spTree>
      <p:nvGrpSpPr>
        <p:cNvPr id="110" name="Shape 110"/>
        <p:cNvGrpSpPr/>
        <p:nvPr/>
      </p:nvGrpSpPr>
      <p:grpSpPr>
        <a:xfrm>
          <a:off x="0" y="0"/>
          <a:ext cx="0" cy="0"/>
          <a:chOff x="0" y="0"/>
          <a:chExt cx="0" cy="0"/>
        </a:xfrm>
      </p:grpSpPr>
      <p:sp>
        <p:nvSpPr>
          <p:cNvPr id="111" name="Google Shape;111;p29"/>
          <p:cNvSpPr txBox="1"/>
          <p:nvPr>
            <p:ph type="title"/>
          </p:nvPr>
        </p:nvSpPr>
        <p:spPr>
          <a:xfrm>
            <a:off x="623888" y="1282304"/>
            <a:ext cx="7886700" cy="21396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6000">
                <a:solidFill>
                  <a:schemeClr val="lt1"/>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12" name="Google Shape;112;p29"/>
          <p:cNvSpPr txBox="1"/>
          <p:nvPr>
            <p:ph idx="1" type="body"/>
          </p:nvPr>
        </p:nvSpPr>
        <p:spPr>
          <a:xfrm>
            <a:off x="623888" y="3442098"/>
            <a:ext cx="7886700" cy="11253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sz="2400">
                <a:solidFill>
                  <a:srgbClr val="00475F"/>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personalizado">
  <p:cSld name="Diseño personalizado">
    <p:spTree>
      <p:nvGrpSpPr>
        <p:cNvPr id="113" name="Shape 113"/>
        <p:cNvGrpSpPr/>
        <p:nvPr/>
      </p:nvGrpSpPr>
      <p:grpSpPr>
        <a:xfrm>
          <a:off x="0" y="0"/>
          <a:ext cx="0" cy="0"/>
          <a:chOff x="0" y="0"/>
          <a:chExt cx="0" cy="0"/>
        </a:xfrm>
      </p:grpSpPr>
      <p:sp>
        <p:nvSpPr>
          <p:cNvPr id="114" name="Google Shape;114;p30"/>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conos blancos texto bajo">
  <p:cSld name="iconos blancos texto bajo">
    <p:spTree>
      <p:nvGrpSpPr>
        <p:cNvPr id="115" name="Shape 115"/>
        <p:cNvGrpSpPr/>
        <p:nvPr/>
      </p:nvGrpSpPr>
      <p:grpSpPr>
        <a:xfrm>
          <a:off x="0" y="0"/>
          <a:ext cx="0" cy="0"/>
          <a:chOff x="0" y="0"/>
          <a:chExt cx="0" cy="0"/>
        </a:xfrm>
      </p:grpSpPr>
      <p:pic>
        <p:nvPicPr>
          <p:cNvPr id="116" name="Google Shape;116;p31"/>
          <p:cNvPicPr preferRelativeResize="0"/>
          <p:nvPr/>
        </p:nvPicPr>
        <p:blipFill rotWithShape="1">
          <a:blip r:embed="rId2">
            <a:alphaModFix amt="39000"/>
          </a:blip>
          <a:srcRect b="0" l="0" r="0" t="34417"/>
          <a:stretch/>
        </p:blipFill>
        <p:spPr>
          <a:xfrm>
            <a:off x="0" y="0"/>
            <a:ext cx="9458978" cy="3312298"/>
          </a:xfrm>
          <a:prstGeom prst="rect">
            <a:avLst/>
          </a:prstGeom>
          <a:noFill/>
          <a:ln>
            <a:noFill/>
          </a:ln>
        </p:spPr>
      </p:pic>
      <p:sp>
        <p:nvSpPr>
          <p:cNvPr id="117" name="Google Shape;117;p31"/>
          <p:cNvSpPr txBox="1"/>
          <p:nvPr>
            <p:ph type="title"/>
          </p:nvPr>
        </p:nvSpPr>
        <p:spPr>
          <a:xfrm>
            <a:off x="623888" y="2571749"/>
            <a:ext cx="7961400" cy="85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3600">
                <a:solidFill>
                  <a:srgbClr val="00475F"/>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18" name="Google Shape;118;p31"/>
          <p:cNvSpPr txBox="1"/>
          <p:nvPr>
            <p:ph idx="1" type="body"/>
          </p:nvPr>
        </p:nvSpPr>
        <p:spPr>
          <a:xfrm>
            <a:off x="623888" y="3510678"/>
            <a:ext cx="7961400" cy="10002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sz="2400">
                <a:solidFill>
                  <a:srgbClr val="00475F"/>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119" name="Shape 119"/>
        <p:cNvGrpSpPr/>
        <p:nvPr/>
      </p:nvGrpSpPr>
      <p:grpSpPr>
        <a:xfrm>
          <a:off x="0" y="0"/>
          <a:ext cx="0" cy="0"/>
          <a:chOff x="0" y="0"/>
          <a:chExt cx="0" cy="0"/>
        </a:xfrm>
      </p:grpSpPr>
      <p:sp>
        <p:nvSpPr>
          <p:cNvPr id="120" name="Google Shape;120;p32"/>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21" name="Google Shape;121;p32"/>
          <p:cNvSpPr txBox="1"/>
          <p:nvPr>
            <p:ph idx="1" type="body"/>
          </p:nvPr>
        </p:nvSpPr>
        <p:spPr>
          <a:xfrm rot="5400000">
            <a:off x="2940300" y="-942431"/>
            <a:ext cx="3263400" cy="78867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29.xml"/><Relationship Id="rId11" Type="http://schemas.openxmlformats.org/officeDocument/2006/relationships/slideLayout" Target="../slideLayouts/slideLayout20.xml"/><Relationship Id="rId22" Type="http://schemas.openxmlformats.org/officeDocument/2006/relationships/theme" Target="../theme/theme2.xml"/><Relationship Id="rId10" Type="http://schemas.openxmlformats.org/officeDocument/2006/relationships/slideLayout" Target="../slideLayouts/slideLayout19.xml"/><Relationship Id="rId21" Type="http://schemas.openxmlformats.org/officeDocument/2006/relationships/slideLayout" Target="../slideLayouts/slideLayout30.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image" Target="../media/image13.jpg"/><Relationship Id="rId2" Type="http://schemas.openxmlformats.org/officeDocument/2006/relationships/image" Target="../media/image8.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5" Type="http://schemas.openxmlformats.org/officeDocument/2006/relationships/slideLayout" Target="../slideLayouts/slideLayout24.xml"/><Relationship Id="rId14" Type="http://schemas.openxmlformats.org/officeDocument/2006/relationships/slideLayout" Target="../slideLayouts/slideLayout23.xml"/><Relationship Id="rId17" Type="http://schemas.openxmlformats.org/officeDocument/2006/relationships/slideLayout" Target="../slideLayouts/slideLayout26.xml"/><Relationship Id="rId16" Type="http://schemas.openxmlformats.org/officeDocument/2006/relationships/slideLayout" Target="../slideLayouts/slideLayout25.xml"/><Relationship Id="rId5" Type="http://schemas.openxmlformats.org/officeDocument/2006/relationships/slideLayout" Target="../slideLayouts/slideLayout14.xml"/><Relationship Id="rId19" Type="http://schemas.openxmlformats.org/officeDocument/2006/relationships/slideLayout" Target="../slideLayouts/slideLayout28.xml"/><Relationship Id="rId6" Type="http://schemas.openxmlformats.org/officeDocument/2006/relationships/slideLayout" Target="../slideLayouts/slideLayout15.xml"/><Relationship Id="rId18" Type="http://schemas.openxmlformats.org/officeDocument/2006/relationships/slideLayout" Target="../slideLayouts/slideLayout27.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rgbClr val="00475F"/>
              </a:buClr>
              <a:buSzPts val="1400"/>
              <a:buNone/>
              <a:defRPr b="1" i="0" sz="3600" u="none" cap="none" strike="noStrike">
                <a:solidFill>
                  <a:srgbClr val="00475F"/>
                </a:solidFill>
                <a:latin typeface="Arial"/>
                <a:ea typeface="Arial"/>
                <a:cs typeface="Arial"/>
                <a:sym typeface="Arial"/>
              </a:defRPr>
            </a:lvl1pPr>
            <a:lvl2pPr lvl="1"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2pPr>
            <a:lvl3pPr lvl="2"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3pPr>
            <a:lvl4pPr lvl="3"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4pPr>
            <a:lvl5pPr lvl="4"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5pPr>
            <a:lvl6pPr lvl="5"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6pPr>
            <a:lvl7pPr lvl="6"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7pPr>
            <a:lvl8pPr lvl="7"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8pPr>
            <a:lvl9pPr lvl="8"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9pPr>
          </a:lstStyle>
          <a:p/>
        </p:txBody>
      </p:sp>
      <p:sp>
        <p:nvSpPr>
          <p:cNvPr id="52" name="Google Shape;52;p13"/>
          <p:cNvSpPr txBox="1"/>
          <p:nvPr>
            <p:ph idx="1" type="body"/>
          </p:nvPr>
        </p:nvSpPr>
        <p:spPr>
          <a:xfrm>
            <a:off x="628650" y="1369219"/>
            <a:ext cx="7886700" cy="32634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1000"/>
              </a:spcBef>
              <a:spcAft>
                <a:spcPts val="0"/>
              </a:spcAft>
              <a:buClr>
                <a:srgbClr val="00475F"/>
              </a:buClr>
              <a:buSzPts val="2800"/>
              <a:buFont typeface="Arial"/>
              <a:buChar char="•"/>
              <a:defRPr b="0" i="0" sz="2800" u="none" cap="none" strike="noStrike">
                <a:solidFill>
                  <a:srgbClr val="00475F"/>
                </a:solidFill>
                <a:latin typeface="Arial"/>
                <a:ea typeface="Arial"/>
                <a:cs typeface="Arial"/>
                <a:sym typeface="Arial"/>
              </a:defRPr>
            </a:lvl1pPr>
            <a:lvl2pPr indent="-381000" lvl="1" marL="914400" marR="0" algn="l">
              <a:lnSpc>
                <a:spcPct val="90000"/>
              </a:lnSpc>
              <a:spcBef>
                <a:spcPts val="500"/>
              </a:spcBef>
              <a:spcAft>
                <a:spcPts val="0"/>
              </a:spcAft>
              <a:buClr>
                <a:srgbClr val="00475F"/>
              </a:buClr>
              <a:buSzPts val="2400"/>
              <a:buFont typeface="Arial"/>
              <a:buChar char="•"/>
              <a:defRPr b="0" i="0" sz="2400" u="none" cap="none" strike="noStrike">
                <a:solidFill>
                  <a:srgbClr val="00475F"/>
                </a:solidFill>
                <a:latin typeface="Arial"/>
                <a:ea typeface="Arial"/>
                <a:cs typeface="Arial"/>
                <a:sym typeface="Arial"/>
              </a:defRPr>
            </a:lvl2pPr>
            <a:lvl3pPr indent="-355600" lvl="2" marL="1371600" marR="0" algn="l">
              <a:lnSpc>
                <a:spcPct val="90000"/>
              </a:lnSpc>
              <a:spcBef>
                <a:spcPts val="500"/>
              </a:spcBef>
              <a:spcAft>
                <a:spcPts val="0"/>
              </a:spcAft>
              <a:buClr>
                <a:srgbClr val="00475F"/>
              </a:buClr>
              <a:buSzPts val="2000"/>
              <a:buFont typeface="Arial"/>
              <a:buChar char="•"/>
              <a:defRPr b="0" i="0" sz="2000" u="none" cap="none" strike="noStrike">
                <a:solidFill>
                  <a:srgbClr val="00475F"/>
                </a:solidFill>
                <a:latin typeface="Arial"/>
                <a:ea typeface="Arial"/>
                <a:cs typeface="Arial"/>
                <a:sym typeface="Arial"/>
              </a:defRPr>
            </a:lvl3pPr>
            <a:lvl4pPr indent="-342900" lvl="3" marL="1828800" marR="0" algn="l">
              <a:lnSpc>
                <a:spcPct val="90000"/>
              </a:lnSpc>
              <a:spcBef>
                <a:spcPts val="500"/>
              </a:spcBef>
              <a:spcAft>
                <a:spcPts val="0"/>
              </a:spcAft>
              <a:buClr>
                <a:srgbClr val="00475F"/>
              </a:buClr>
              <a:buSzPts val="1800"/>
              <a:buFont typeface="Arial"/>
              <a:buChar char="•"/>
              <a:defRPr b="0" i="0" sz="1800" u="none" cap="none" strike="noStrike">
                <a:solidFill>
                  <a:srgbClr val="00475F"/>
                </a:solidFill>
                <a:latin typeface="Arial"/>
                <a:ea typeface="Arial"/>
                <a:cs typeface="Arial"/>
                <a:sym typeface="Arial"/>
              </a:defRPr>
            </a:lvl4pPr>
            <a:lvl5pPr indent="-342900" lvl="4" marL="2286000" marR="0" algn="l">
              <a:lnSpc>
                <a:spcPct val="90000"/>
              </a:lnSpc>
              <a:spcBef>
                <a:spcPts val="500"/>
              </a:spcBef>
              <a:spcAft>
                <a:spcPts val="0"/>
              </a:spcAft>
              <a:buClr>
                <a:srgbClr val="00475F"/>
              </a:buClr>
              <a:buSzPts val="1800"/>
              <a:buFont typeface="Arial"/>
              <a:buChar char="•"/>
              <a:defRPr b="0" i="0" sz="1800" u="none" cap="none" strike="noStrike">
                <a:solidFill>
                  <a:srgbClr val="00475F"/>
                </a:solidFill>
                <a:latin typeface="Arial"/>
                <a:ea typeface="Arial"/>
                <a:cs typeface="Arial"/>
                <a:sym typeface="Arial"/>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53" name="Google Shape;53;p13"/>
          <p:cNvPicPr preferRelativeResize="0"/>
          <p:nvPr/>
        </p:nvPicPr>
        <p:blipFill rotWithShape="1">
          <a:blip r:embed="rId2">
            <a:alphaModFix/>
          </a:blip>
          <a:srcRect b="0" l="0" r="0" t="0"/>
          <a:stretch/>
        </p:blipFill>
        <p:spPr>
          <a:xfrm>
            <a:off x="850" y="4632637"/>
            <a:ext cx="9144004" cy="510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0.xml"/><Relationship Id="rId3" Type="http://schemas.openxmlformats.org/officeDocument/2006/relationships/hyperlink" Target="https://biblioteca-repositorio.clacso.edu.ar/" TargetMode="External"/><Relationship Id="rId4" Type="http://schemas.openxmlformats.org/officeDocument/2006/relationships/image" Target="../media/image2.png"/><Relationship Id="rId5"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1.xml"/><Relationship Id="rId3" Type="http://schemas.openxmlformats.org/officeDocument/2006/relationships/hyperlink" Target="https://www.doabooks.org" TargetMode="External"/><Relationship Id="rId4" Type="http://schemas.openxmlformats.org/officeDocument/2006/relationships/image" Target="../media/image2.png"/><Relationship Id="rId5"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2.xml"/><Relationship Id="rId3" Type="http://schemas.openxmlformats.org/officeDocument/2006/relationships/hyperlink" Target="https://www.doabooks.org" TargetMode="External"/><Relationship Id="rId4" Type="http://schemas.openxmlformats.org/officeDocument/2006/relationships/image" Target="../media/image2.png"/><Relationship Id="rId5"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3.xml"/><Relationship Id="rId3" Type="http://schemas.openxmlformats.org/officeDocument/2006/relationships/hyperlink" Target="https://aosp.org.za" TargetMode="External"/><Relationship Id="rId4" Type="http://schemas.openxmlformats.org/officeDocument/2006/relationships/image" Target="../media/image2.png"/><Relationship Id="rId5"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4.xml"/><Relationship Id="rId3" Type="http://schemas.openxmlformats.org/officeDocument/2006/relationships/hyperlink" Target="https://www.oapen.org" TargetMode="External"/><Relationship Id="rId4" Type="http://schemas.openxmlformats.org/officeDocument/2006/relationships/image" Target="../media/image2.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8.xml"/><Relationship Id="rId3" Type="http://schemas.openxmlformats.org/officeDocument/2006/relationships/hyperlink" Target="https://www.lareferencia.info" TargetMode="External"/><Relationship Id="rId4" Type="http://schemas.openxmlformats.org/officeDocument/2006/relationships/image" Target="../media/image2.png"/><Relationship Id="rId5"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9.xml"/><Relationship Id="rId3" Type="http://schemas.openxmlformats.org/officeDocument/2006/relationships/hyperlink" Target="https://biblioteca-repositorio.clacso.edu.ar/" TargetMode="External"/><Relationship Id="rId4" Type="http://schemas.openxmlformats.org/officeDocument/2006/relationships/image" Target="../media/image2.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pic>
        <p:nvPicPr>
          <p:cNvPr id="126" name="Google Shape;126;p33"/>
          <p:cNvPicPr preferRelativeResize="0"/>
          <p:nvPr/>
        </p:nvPicPr>
        <p:blipFill>
          <a:blip r:embed="rId3">
            <a:alphaModFix/>
          </a:blip>
          <a:stretch>
            <a:fillRect/>
          </a:stretch>
        </p:blipFill>
        <p:spPr>
          <a:xfrm>
            <a:off x="0" y="3593650"/>
            <a:ext cx="9144003" cy="1035850"/>
          </a:xfrm>
          <a:prstGeom prst="rect">
            <a:avLst/>
          </a:prstGeom>
          <a:noFill/>
          <a:ln>
            <a:noFill/>
          </a:ln>
        </p:spPr>
      </p:pic>
      <p:sp>
        <p:nvSpPr>
          <p:cNvPr id="127" name="Google Shape;127;p33"/>
          <p:cNvSpPr txBox="1"/>
          <p:nvPr/>
        </p:nvSpPr>
        <p:spPr>
          <a:xfrm>
            <a:off x="4820650" y="3852125"/>
            <a:ext cx="3771300" cy="59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2800">
                <a:solidFill>
                  <a:srgbClr val="00475F"/>
                </a:solidFill>
              </a:rPr>
              <a:t>LIBROS EN ABIERTO</a:t>
            </a:r>
            <a:endParaRPr sz="2800">
              <a:solidFill>
                <a:srgbClr val="00475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42"/>
          <p:cNvSpPr txBox="1"/>
          <p:nvPr>
            <p:ph type="title"/>
          </p:nvPr>
        </p:nvSpPr>
        <p:spPr>
          <a:xfrm>
            <a:off x="202475" y="384750"/>
            <a:ext cx="3880200" cy="736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SzPts val="990"/>
              <a:buNone/>
            </a:pPr>
            <a:r>
              <a:rPr lang="es" sz="2840"/>
              <a:t>Librería de CLACSO</a:t>
            </a:r>
            <a:endParaRPr sz="2840"/>
          </a:p>
        </p:txBody>
      </p:sp>
      <p:pic>
        <p:nvPicPr>
          <p:cNvPr id="189" name="Google Shape;189;p42">
            <a:hlinkClick r:id="rId3"/>
          </p:cNvPr>
          <p:cNvPicPr preferRelativeResize="0"/>
          <p:nvPr/>
        </p:nvPicPr>
        <p:blipFill>
          <a:blip r:embed="rId4">
            <a:alphaModFix/>
          </a:blip>
          <a:stretch>
            <a:fillRect/>
          </a:stretch>
        </p:blipFill>
        <p:spPr>
          <a:xfrm>
            <a:off x="4813175" y="159900"/>
            <a:ext cx="1279625" cy="1279601"/>
          </a:xfrm>
          <a:prstGeom prst="rect">
            <a:avLst/>
          </a:prstGeom>
          <a:noFill/>
          <a:ln>
            <a:noFill/>
          </a:ln>
        </p:spPr>
      </p:pic>
      <p:sp>
        <p:nvSpPr>
          <p:cNvPr id="190" name="Google Shape;190;p42"/>
          <p:cNvSpPr txBox="1"/>
          <p:nvPr/>
        </p:nvSpPr>
        <p:spPr>
          <a:xfrm>
            <a:off x="6040600" y="516350"/>
            <a:ext cx="2895000" cy="7362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s" sz="900">
                <a:solidFill>
                  <a:schemeClr val="dk1"/>
                </a:solidFill>
                <a:highlight>
                  <a:srgbClr val="FFFFFF"/>
                </a:highlight>
              </a:rPr>
              <a:t>https://libreria.clacso.org/</a:t>
            </a:r>
            <a:endParaRPr b="1" sz="1000">
              <a:solidFill>
                <a:srgbClr val="00475F"/>
              </a:solidFill>
            </a:endParaRPr>
          </a:p>
        </p:txBody>
      </p:sp>
      <p:sp>
        <p:nvSpPr>
          <p:cNvPr id="191" name="Google Shape;191;p42"/>
          <p:cNvSpPr txBox="1"/>
          <p:nvPr/>
        </p:nvSpPr>
        <p:spPr>
          <a:xfrm>
            <a:off x="5957950" y="1530475"/>
            <a:ext cx="3055500" cy="18180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b="1" lang="es" sz="1000">
                <a:solidFill>
                  <a:schemeClr val="dk1"/>
                </a:solidFill>
              </a:rPr>
              <a:t>Nuestro catálogo se propone multiplicar la circulación de las voces, abrir espacios de reflexión, enfrentar, desafiar y redefinir el sentido común arraigado en la sociedad y proponer debates que propugnan la ampliación de derechos a través de un pensamiento comprometido con sus historias, sus sociedades y su época. Un proyecto que apuesta a visibilizar los aportes de las ciencias sociales y humanidades, sin ningún tipo de restricción, y busca marcar agendas, interpretar, interpelar, potenciar e intervenir en los procesos de transformación social en favor de una sociedad más justa e igualitaria.</a:t>
            </a:r>
            <a:endParaRPr b="1" sz="10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192" name="Google Shape;192;p42"/>
          <p:cNvPicPr preferRelativeResize="0"/>
          <p:nvPr/>
        </p:nvPicPr>
        <p:blipFill>
          <a:blip r:embed="rId5">
            <a:alphaModFix/>
          </a:blip>
          <a:stretch>
            <a:fillRect/>
          </a:stretch>
        </p:blipFill>
        <p:spPr>
          <a:xfrm>
            <a:off x="202475" y="1335075"/>
            <a:ext cx="5459000" cy="29267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43"/>
          <p:cNvSpPr txBox="1"/>
          <p:nvPr>
            <p:ph type="title"/>
          </p:nvPr>
        </p:nvSpPr>
        <p:spPr>
          <a:xfrm>
            <a:off x="496375" y="2885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Scielo Libros</a:t>
            </a:r>
            <a:endParaRPr/>
          </a:p>
        </p:txBody>
      </p:sp>
      <p:sp>
        <p:nvSpPr>
          <p:cNvPr id="198" name="Google Shape;198;p43"/>
          <p:cNvSpPr txBox="1"/>
          <p:nvPr/>
        </p:nvSpPr>
        <p:spPr>
          <a:xfrm>
            <a:off x="5839075" y="1416575"/>
            <a:ext cx="3136800" cy="274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s" sz="900">
                <a:solidFill>
                  <a:schemeClr val="dk1"/>
                </a:solidFill>
                <a:highlight>
                  <a:srgbClr val="FFFFFF"/>
                </a:highlight>
              </a:rPr>
              <a:t>La Red SciELO Libros se propone la publicación online de colecciones nacionales y temáticas de libros académicos con el fin de maximizar la visibilidad, accesibilidad, uso e impacto, de la investigación, los ensayos y los estudios que se han realizado.</a:t>
            </a:r>
            <a:endParaRPr sz="900">
              <a:solidFill>
                <a:schemeClr val="dk1"/>
              </a:solidFill>
              <a:highlight>
                <a:srgbClr val="FFFFFF"/>
              </a:highlight>
            </a:endParaRPr>
          </a:p>
          <a:p>
            <a:pPr indent="0" lvl="0" marL="0" rtl="0" algn="l">
              <a:lnSpc>
                <a:spcPct val="115000"/>
              </a:lnSpc>
              <a:spcBef>
                <a:spcPts val="1200"/>
              </a:spcBef>
              <a:spcAft>
                <a:spcPts val="0"/>
              </a:spcAft>
              <a:buClr>
                <a:schemeClr val="dk1"/>
              </a:buClr>
              <a:buSzPts val="1100"/>
              <a:buFont typeface="Arial"/>
              <a:buNone/>
            </a:pPr>
            <a:r>
              <a:rPr lang="es" sz="900">
                <a:solidFill>
                  <a:schemeClr val="dk1"/>
                </a:solidFill>
                <a:highlight>
                  <a:srgbClr val="FFFFFF"/>
                </a:highlight>
              </a:rPr>
              <a:t>Los libros publicados en SciELO Libros se seleccionan según controles de calidad aplicados por un comité científico y los textos en formato digital se preparan de acuerdo a las normas internacionales que permiten el control de acceso y las citaciones, y se pueden leer en lectores </a:t>
            </a:r>
            <a:r>
              <a:rPr i="1" lang="es" sz="900">
                <a:solidFill>
                  <a:schemeClr val="dk1"/>
                </a:solidFill>
                <a:highlight>
                  <a:srgbClr val="FFFFFF"/>
                </a:highlight>
              </a:rPr>
              <a:t>ebooks</a:t>
            </a:r>
            <a:r>
              <a:rPr lang="es" sz="900">
                <a:solidFill>
                  <a:schemeClr val="dk1"/>
                </a:solidFill>
                <a:highlight>
                  <a:srgbClr val="FFFFFF"/>
                </a:highlight>
              </a:rPr>
              <a:t>, </a:t>
            </a:r>
            <a:r>
              <a:rPr i="1" lang="es" sz="900">
                <a:solidFill>
                  <a:schemeClr val="dk1"/>
                </a:solidFill>
                <a:highlight>
                  <a:srgbClr val="FFFFFF"/>
                </a:highlight>
              </a:rPr>
              <a:t>tablets</a:t>
            </a:r>
            <a:r>
              <a:rPr lang="es" sz="900">
                <a:solidFill>
                  <a:schemeClr val="dk1"/>
                </a:solidFill>
                <a:highlight>
                  <a:srgbClr val="FFFFFF"/>
                </a:highlight>
              </a:rPr>
              <a:t>, </a:t>
            </a:r>
            <a:r>
              <a:rPr i="1" lang="es" sz="900">
                <a:solidFill>
                  <a:schemeClr val="dk1"/>
                </a:solidFill>
                <a:highlight>
                  <a:srgbClr val="FFFFFF"/>
                </a:highlight>
              </a:rPr>
              <a:t>smartphones</a:t>
            </a:r>
            <a:r>
              <a:rPr lang="es" sz="900">
                <a:solidFill>
                  <a:schemeClr val="dk1"/>
                </a:solidFill>
                <a:highlight>
                  <a:srgbClr val="FFFFFF"/>
                </a:highlight>
              </a:rPr>
              <a:t> y pantallas de computadoras.</a:t>
            </a:r>
            <a:endParaRPr sz="900">
              <a:solidFill>
                <a:schemeClr val="dk1"/>
              </a:solidFill>
              <a:highlight>
                <a:srgbClr val="FFFFFF"/>
              </a:highlight>
            </a:endParaRPr>
          </a:p>
          <a:p>
            <a:pPr indent="0" lvl="0" marL="0" rtl="0" algn="l">
              <a:lnSpc>
                <a:spcPct val="115000"/>
              </a:lnSpc>
              <a:spcBef>
                <a:spcPts val="1200"/>
              </a:spcBef>
              <a:spcAft>
                <a:spcPts val="1200"/>
              </a:spcAft>
              <a:buNone/>
            </a:pPr>
            <a:r>
              <a:rPr lang="es" sz="900">
                <a:solidFill>
                  <a:schemeClr val="dk1"/>
                </a:solidFill>
                <a:highlight>
                  <a:srgbClr val="FFFFFF"/>
                </a:highlight>
              </a:rPr>
              <a:t>Las obras del Portal SciELO Libros serán accesibles a través de buscadores de la web y también por portales y servicios internacionales.</a:t>
            </a:r>
            <a:endParaRPr sz="1100">
              <a:solidFill>
                <a:srgbClr val="00475F"/>
              </a:solidFill>
            </a:endParaRPr>
          </a:p>
        </p:txBody>
      </p:sp>
      <p:pic>
        <p:nvPicPr>
          <p:cNvPr id="199" name="Google Shape;199;p43">
            <a:hlinkClick r:id="rId3"/>
          </p:cNvPr>
          <p:cNvPicPr preferRelativeResize="0"/>
          <p:nvPr/>
        </p:nvPicPr>
        <p:blipFill>
          <a:blip r:embed="rId4">
            <a:alphaModFix/>
          </a:blip>
          <a:stretch>
            <a:fillRect/>
          </a:stretch>
        </p:blipFill>
        <p:spPr>
          <a:xfrm>
            <a:off x="5108600" y="389772"/>
            <a:ext cx="1072525" cy="1072503"/>
          </a:xfrm>
          <a:prstGeom prst="rect">
            <a:avLst/>
          </a:prstGeom>
          <a:noFill/>
          <a:ln>
            <a:noFill/>
          </a:ln>
        </p:spPr>
      </p:pic>
      <p:sp>
        <p:nvSpPr>
          <p:cNvPr id="200" name="Google Shape;200;p43"/>
          <p:cNvSpPr txBox="1"/>
          <p:nvPr/>
        </p:nvSpPr>
        <p:spPr>
          <a:xfrm>
            <a:off x="6081175" y="626775"/>
            <a:ext cx="2894700" cy="8355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s" sz="1700">
                <a:solidFill>
                  <a:srgbClr val="00475F"/>
                </a:solidFill>
              </a:rPr>
              <a:t>https://books.scielo.org/</a:t>
            </a:r>
            <a:endParaRPr b="1" sz="1700">
              <a:solidFill>
                <a:srgbClr val="00475F"/>
              </a:solidFill>
            </a:endParaRPr>
          </a:p>
        </p:txBody>
      </p:sp>
      <p:pic>
        <p:nvPicPr>
          <p:cNvPr id="201" name="Google Shape;201;p43"/>
          <p:cNvPicPr preferRelativeResize="0"/>
          <p:nvPr/>
        </p:nvPicPr>
        <p:blipFill>
          <a:blip r:embed="rId5">
            <a:alphaModFix/>
          </a:blip>
          <a:stretch>
            <a:fillRect/>
          </a:stretch>
        </p:blipFill>
        <p:spPr>
          <a:xfrm>
            <a:off x="130425" y="1416575"/>
            <a:ext cx="5398052" cy="27480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44"/>
          <p:cNvSpPr txBox="1"/>
          <p:nvPr>
            <p:ph type="title"/>
          </p:nvPr>
        </p:nvSpPr>
        <p:spPr>
          <a:xfrm>
            <a:off x="496375" y="2885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DOAB</a:t>
            </a:r>
            <a:endParaRPr/>
          </a:p>
        </p:txBody>
      </p:sp>
      <p:sp>
        <p:nvSpPr>
          <p:cNvPr id="207" name="Google Shape;207;p44"/>
          <p:cNvSpPr txBox="1"/>
          <p:nvPr/>
        </p:nvSpPr>
        <p:spPr>
          <a:xfrm>
            <a:off x="5839075" y="1885225"/>
            <a:ext cx="3136800" cy="274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s" sz="1100">
                <a:solidFill>
                  <a:srgbClr val="00475F"/>
                </a:solidFill>
              </a:rPr>
              <a:t>DOAB (Directory of Open Access Books) es un servicio de descubrimiento impulsado por la comunidad que indexa y brinda acceso a libros académicos de acceso abierto revisados por pares y ayuda a los usuarios a encontrar editores de libros de acceso abierto confiables. Su objetivo principal es aumentar la visibilidad de los libros de acceso abierto. DOAB es una infraestructura abierta comprometida con la CA. (Directory of Open Access Books, s/f)</a:t>
            </a:r>
            <a:endParaRPr sz="1100">
              <a:solidFill>
                <a:srgbClr val="00475F"/>
              </a:solidFill>
            </a:endParaRPr>
          </a:p>
        </p:txBody>
      </p:sp>
      <p:pic>
        <p:nvPicPr>
          <p:cNvPr id="208" name="Google Shape;208;p44">
            <a:hlinkClick r:id="rId3"/>
          </p:cNvPr>
          <p:cNvPicPr preferRelativeResize="0"/>
          <p:nvPr/>
        </p:nvPicPr>
        <p:blipFill>
          <a:blip r:embed="rId4">
            <a:alphaModFix/>
          </a:blip>
          <a:stretch>
            <a:fillRect/>
          </a:stretch>
        </p:blipFill>
        <p:spPr>
          <a:xfrm>
            <a:off x="5108600" y="389772"/>
            <a:ext cx="1072525" cy="1072503"/>
          </a:xfrm>
          <a:prstGeom prst="rect">
            <a:avLst/>
          </a:prstGeom>
          <a:noFill/>
          <a:ln>
            <a:noFill/>
          </a:ln>
        </p:spPr>
      </p:pic>
      <p:sp>
        <p:nvSpPr>
          <p:cNvPr id="209" name="Google Shape;209;p44"/>
          <p:cNvSpPr txBox="1"/>
          <p:nvPr/>
        </p:nvSpPr>
        <p:spPr>
          <a:xfrm>
            <a:off x="6081175" y="626775"/>
            <a:ext cx="2894700" cy="8355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s" sz="1700">
                <a:solidFill>
                  <a:srgbClr val="00475F"/>
                </a:solidFill>
              </a:rPr>
              <a:t>https://www.doabooks.org</a:t>
            </a:r>
            <a:endParaRPr b="1" sz="1700">
              <a:solidFill>
                <a:srgbClr val="00475F"/>
              </a:solidFill>
            </a:endParaRPr>
          </a:p>
        </p:txBody>
      </p:sp>
      <p:pic>
        <p:nvPicPr>
          <p:cNvPr id="210" name="Google Shape;210;p44"/>
          <p:cNvPicPr preferRelativeResize="0"/>
          <p:nvPr/>
        </p:nvPicPr>
        <p:blipFill>
          <a:blip r:embed="rId5">
            <a:alphaModFix/>
          </a:blip>
          <a:stretch>
            <a:fillRect/>
          </a:stretch>
        </p:blipFill>
        <p:spPr>
          <a:xfrm>
            <a:off x="196492" y="1591706"/>
            <a:ext cx="5534275" cy="269537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45"/>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AOSP </a:t>
            </a:r>
            <a:endParaRPr/>
          </a:p>
        </p:txBody>
      </p:sp>
      <p:sp>
        <p:nvSpPr>
          <p:cNvPr id="216" name="Google Shape;216;p45"/>
          <p:cNvSpPr txBox="1"/>
          <p:nvPr/>
        </p:nvSpPr>
        <p:spPr>
          <a:xfrm>
            <a:off x="5809725" y="1610950"/>
            <a:ext cx="3136800" cy="274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s" sz="1100">
                <a:solidFill>
                  <a:srgbClr val="00475F"/>
                </a:solidFill>
              </a:rPr>
              <a:t>African Open Science Platform (AOSP)  tiene el objetivo de posicionar a los científicos africanos a la vanguardia de la ciencia intensiva en datos estimulando la interactividad y creando oportunidades a través del desarrollo de eficiencias de escala, creando una masa crítica a través de capacidades compartidas y amplificando el impacto a través de una comunidad de propósito y voz. Reúne y coordina intereses, ideas, personas, instituciones y recursos necesarios para defender y promover la CA en y para África (African Open Science Platform, 2022).</a:t>
            </a:r>
            <a:endParaRPr sz="1100">
              <a:solidFill>
                <a:srgbClr val="00475F"/>
              </a:solidFill>
            </a:endParaRPr>
          </a:p>
        </p:txBody>
      </p:sp>
      <p:pic>
        <p:nvPicPr>
          <p:cNvPr id="217" name="Google Shape;217;p45">
            <a:hlinkClick r:id="rId3"/>
          </p:cNvPr>
          <p:cNvPicPr preferRelativeResize="0"/>
          <p:nvPr/>
        </p:nvPicPr>
        <p:blipFill>
          <a:blip r:embed="rId4">
            <a:alphaModFix/>
          </a:blip>
          <a:stretch>
            <a:fillRect/>
          </a:stretch>
        </p:blipFill>
        <p:spPr>
          <a:xfrm>
            <a:off x="5746150" y="714797"/>
            <a:ext cx="1072525" cy="1072503"/>
          </a:xfrm>
          <a:prstGeom prst="rect">
            <a:avLst/>
          </a:prstGeom>
          <a:noFill/>
          <a:ln>
            <a:noFill/>
          </a:ln>
        </p:spPr>
      </p:pic>
      <p:sp>
        <p:nvSpPr>
          <p:cNvPr id="218" name="Google Shape;218;p45"/>
          <p:cNvSpPr txBox="1"/>
          <p:nvPr/>
        </p:nvSpPr>
        <p:spPr>
          <a:xfrm>
            <a:off x="6640675" y="1052600"/>
            <a:ext cx="2251800" cy="39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1700">
                <a:solidFill>
                  <a:srgbClr val="00475F"/>
                </a:solidFill>
              </a:rPr>
              <a:t>https://aosp.org.za</a:t>
            </a:r>
            <a:endParaRPr b="1" sz="1700">
              <a:solidFill>
                <a:srgbClr val="00475F"/>
              </a:solidFill>
            </a:endParaRPr>
          </a:p>
        </p:txBody>
      </p:sp>
      <p:pic>
        <p:nvPicPr>
          <p:cNvPr id="219" name="Google Shape;219;p45"/>
          <p:cNvPicPr preferRelativeResize="0"/>
          <p:nvPr/>
        </p:nvPicPr>
        <p:blipFill>
          <a:blip r:embed="rId5">
            <a:alphaModFix/>
          </a:blip>
          <a:stretch>
            <a:fillRect/>
          </a:stretch>
        </p:blipFill>
        <p:spPr>
          <a:xfrm>
            <a:off x="164592" y="1610956"/>
            <a:ext cx="5504926" cy="269160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46"/>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OAPEN</a:t>
            </a:r>
            <a:endParaRPr/>
          </a:p>
        </p:txBody>
      </p:sp>
      <p:sp>
        <p:nvSpPr>
          <p:cNvPr id="225" name="Google Shape;225;p46"/>
          <p:cNvSpPr txBox="1"/>
          <p:nvPr/>
        </p:nvSpPr>
        <p:spPr>
          <a:xfrm>
            <a:off x="6007200" y="1713825"/>
            <a:ext cx="3136800" cy="274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s" sz="1100">
                <a:solidFill>
                  <a:srgbClr val="00475F"/>
                </a:solidFill>
              </a:rPr>
              <a:t>OAPEN (Open Access Publishing in European Networks) promueve y apoya la transición al acceso abierto para libros académicos al proporcionar servicios de infraestructura abierta a las partes interesadas en la comunicación académica. Sus objetivos son: crear una colección de marca de títulos de acceso abierto revisados por pares; aumentar la visibilidad y la recuperación de publicaciones de alta calidad; y promover la publicación de libros en acceso abierto. (OAPEN Foundation, s/f)</a:t>
            </a:r>
            <a:endParaRPr sz="1100">
              <a:solidFill>
                <a:srgbClr val="00475F"/>
              </a:solidFill>
            </a:endParaRPr>
          </a:p>
        </p:txBody>
      </p:sp>
      <p:pic>
        <p:nvPicPr>
          <p:cNvPr id="226" name="Google Shape;226;p46">
            <a:hlinkClick r:id="rId3"/>
          </p:cNvPr>
          <p:cNvPicPr preferRelativeResize="0"/>
          <p:nvPr/>
        </p:nvPicPr>
        <p:blipFill>
          <a:blip r:embed="rId4">
            <a:alphaModFix/>
          </a:blip>
          <a:stretch>
            <a:fillRect/>
          </a:stretch>
        </p:blipFill>
        <p:spPr>
          <a:xfrm>
            <a:off x="5230400" y="330047"/>
            <a:ext cx="1072525" cy="1072503"/>
          </a:xfrm>
          <a:prstGeom prst="rect">
            <a:avLst/>
          </a:prstGeom>
          <a:noFill/>
          <a:ln>
            <a:noFill/>
          </a:ln>
        </p:spPr>
      </p:pic>
      <p:sp>
        <p:nvSpPr>
          <p:cNvPr id="227" name="Google Shape;227;p46"/>
          <p:cNvSpPr txBox="1"/>
          <p:nvPr/>
        </p:nvSpPr>
        <p:spPr>
          <a:xfrm>
            <a:off x="6302925" y="572950"/>
            <a:ext cx="2691300" cy="73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1700">
                <a:solidFill>
                  <a:srgbClr val="00475F"/>
                </a:solidFill>
              </a:rPr>
              <a:t>https://www.oapen.org</a:t>
            </a:r>
            <a:endParaRPr b="1" sz="1700">
              <a:solidFill>
                <a:srgbClr val="00475F"/>
              </a:solidFill>
            </a:endParaRPr>
          </a:p>
        </p:txBody>
      </p:sp>
      <p:pic>
        <p:nvPicPr>
          <p:cNvPr id="228" name="Google Shape;228;p46"/>
          <p:cNvPicPr preferRelativeResize="0"/>
          <p:nvPr/>
        </p:nvPicPr>
        <p:blipFill>
          <a:blip r:embed="rId5">
            <a:alphaModFix/>
          </a:blip>
          <a:stretch>
            <a:fillRect/>
          </a:stretch>
        </p:blipFill>
        <p:spPr>
          <a:xfrm>
            <a:off x="166067" y="1521931"/>
            <a:ext cx="5702400" cy="279876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34"/>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El lugar de la edici</a:t>
            </a:r>
            <a:r>
              <a:rPr lang="es"/>
              <a:t>ón de libros en las recomendaciones de la UNESCO</a:t>
            </a:r>
            <a:endParaRPr/>
          </a:p>
        </p:txBody>
      </p:sp>
      <p:sp>
        <p:nvSpPr>
          <p:cNvPr id="133" name="Google Shape;133;p34"/>
          <p:cNvSpPr txBox="1"/>
          <p:nvPr>
            <p:ph idx="1" type="body"/>
          </p:nvPr>
        </p:nvSpPr>
        <p:spPr>
          <a:xfrm>
            <a:off x="628650" y="1797649"/>
            <a:ext cx="7886700" cy="2835000"/>
          </a:xfrm>
          <a:prstGeom prst="rect">
            <a:avLst/>
          </a:prstGeom>
        </p:spPr>
        <p:txBody>
          <a:bodyPr anchorCtr="0" anchor="t" bIns="45700" lIns="91425" spcFirstLastPara="1" rIns="91425" wrap="square" tIns="45700">
            <a:noAutofit/>
          </a:bodyPr>
          <a:lstStyle/>
          <a:p>
            <a:pPr indent="-336550" lvl="0" marL="457200" rtl="0" algn="l">
              <a:spcBef>
                <a:spcPts val="1000"/>
              </a:spcBef>
              <a:spcAft>
                <a:spcPts val="0"/>
              </a:spcAft>
              <a:buSzPts val="1700"/>
              <a:buChar char="•"/>
            </a:pPr>
            <a:r>
              <a:rPr lang="es" sz="1700"/>
              <a:t>Conceptualización de Ciencia Abierta/ Sección conocimiento abierto/ Publicaciones científicas</a:t>
            </a:r>
            <a:endParaRPr sz="1700"/>
          </a:p>
          <a:p>
            <a:pPr indent="0" lvl="0" marL="0" rtl="0" algn="l">
              <a:spcBef>
                <a:spcPts val="1000"/>
              </a:spcBef>
              <a:spcAft>
                <a:spcPts val="0"/>
              </a:spcAft>
              <a:buNone/>
            </a:pPr>
            <a:r>
              <a:t/>
            </a:r>
            <a:endParaRPr sz="1700"/>
          </a:p>
          <a:p>
            <a:pPr indent="-336550" lvl="0" marL="457200" rtl="0" algn="l">
              <a:spcBef>
                <a:spcPts val="1000"/>
              </a:spcBef>
              <a:spcAft>
                <a:spcPts val="0"/>
              </a:spcAft>
              <a:buSzPts val="1700"/>
              <a:buChar char="•"/>
            </a:pPr>
            <a:r>
              <a:rPr lang="es" sz="1700"/>
              <a:t>Parte de los “</a:t>
            </a:r>
            <a:r>
              <a:rPr lang="es" sz="1700"/>
              <a:t>ámbitos de acción”/ Punto 20.f.: Velar por la diversidad de las comunicaciones académicas, de conformidad con los principios de acceso abierto, transparente y equitativo, y a apoyar los modelos de publicación no comerciales y colaborativos que no impliquen cargos por procesamiento de artículos o libros.</a:t>
            </a:r>
            <a:endParaRPr sz="1700"/>
          </a:p>
          <a:p>
            <a:pPr indent="0" lvl="0" marL="0" rtl="0" algn="l">
              <a:spcBef>
                <a:spcPts val="1000"/>
              </a:spcBef>
              <a:spcAft>
                <a:spcPts val="0"/>
              </a:spcAft>
              <a:buNone/>
            </a:pPr>
            <a:r>
              <a:rPr lang="es"/>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35"/>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La singularidad del dispositivo/bien cultural: libro</a:t>
            </a:r>
            <a:endParaRPr/>
          </a:p>
        </p:txBody>
      </p:sp>
      <p:sp>
        <p:nvSpPr>
          <p:cNvPr id="139" name="Google Shape;139;p35"/>
          <p:cNvSpPr txBox="1"/>
          <p:nvPr>
            <p:ph idx="1" type="body"/>
          </p:nvPr>
        </p:nvSpPr>
        <p:spPr>
          <a:xfrm>
            <a:off x="628650" y="1592200"/>
            <a:ext cx="7886700" cy="3040500"/>
          </a:xfrm>
          <a:prstGeom prst="rect">
            <a:avLst/>
          </a:prstGeom>
        </p:spPr>
        <p:txBody>
          <a:bodyPr anchorCtr="0" anchor="t" bIns="45700" lIns="91425" spcFirstLastPara="1" rIns="91425" wrap="square" tIns="45700">
            <a:noAutofit/>
          </a:bodyPr>
          <a:lstStyle/>
          <a:p>
            <a:pPr indent="-342900" lvl="0" marL="457200" rtl="0" algn="l">
              <a:spcBef>
                <a:spcPts val="1000"/>
              </a:spcBef>
              <a:spcAft>
                <a:spcPts val="0"/>
              </a:spcAft>
              <a:buSzPts val="1800"/>
              <a:buChar char="-"/>
            </a:pPr>
            <a:r>
              <a:rPr lang="es">
                <a:solidFill>
                  <a:schemeClr val="dk2"/>
                </a:solidFill>
              </a:rPr>
              <a:t>Anclaje en editoriales comerciales</a:t>
            </a:r>
            <a:endParaRPr>
              <a:solidFill>
                <a:schemeClr val="dk2"/>
              </a:solidFill>
            </a:endParaRPr>
          </a:p>
          <a:p>
            <a:pPr indent="-342900" lvl="0" marL="457200" rtl="0" algn="l">
              <a:spcBef>
                <a:spcPts val="0"/>
              </a:spcBef>
              <a:spcAft>
                <a:spcPts val="0"/>
              </a:spcAft>
              <a:buClr>
                <a:schemeClr val="dk2"/>
              </a:buClr>
              <a:buSzPts val="1800"/>
              <a:buChar char="-"/>
            </a:pPr>
            <a:r>
              <a:rPr lang="es">
                <a:solidFill>
                  <a:schemeClr val="dk2"/>
                </a:solidFill>
              </a:rPr>
              <a:t>Modelo de costos y distribución en formato papel</a:t>
            </a:r>
            <a:endParaRPr>
              <a:solidFill>
                <a:schemeClr val="dk2"/>
              </a:solidFill>
            </a:endParaRPr>
          </a:p>
          <a:p>
            <a:pPr indent="-342900" lvl="0" marL="457200" rtl="0" algn="l">
              <a:spcBef>
                <a:spcPts val="0"/>
              </a:spcBef>
              <a:spcAft>
                <a:spcPts val="0"/>
              </a:spcAft>
              <a:buClr>
                <a:schemeClr val="dk2"/>
              </a:buClr>
              <a:buSzPts val="1800"/>
              <a:buChar char="-"/>
            </a:pPr>
            <a:r>
              <a:rPr lang="es">
                <a:solidFill>
                  <a:schemeClr val="dk2"/>
                </a:solidFill>
              </a:rPr>
              <a:t>Reglas de juego del campo editorial</a:t>
            </a:r>
            <a:endParaRPr>
              <a:solidFill>
                <a:schemeClr val="dk2"/>
              </a:solidFill>
            </a:endParaRPr>
          </a:p>
          <a:p>
            <a:pPr indent="-342900" lvl="0" marL="457200" rtl="0" algn="l">
              <a:spcBef>
                <a:spcPts val="0"/>
              </a:spcBef>
              <a:spcAft>
                <a:spcPts val="0"/>
              </a:spcAft>
              <a:buClr>
                <a:schemeClr val="dk2"/>
              </a:buClr>
              <a:buSzPts val="1800"/>
              <a:buChar char="-"/>
            </a:pPr>
            <a:r>
              <a:rPr lang="es">
                <a:solidFill>
                  <a:schemeClr val="dk2"/>
                </a:solidFill>
              </a:rPr>
              <a:t>Oligopolización de la edición</a:t>
            </a:r>
            <a:endParaRPr>
              <a:solidFill>
                <a:schemeClr val="dk2"/>
              </a:solidFill>
            </a:endParaRPr>
          </a:p>
          <a:p>
            <a:pPr indent="-342900" lvl="0" marL="457200" rtl="0" algn="l">
              <a:spcBef>
                <a:spcPts val="0"/>
              </a:spcBef>
              <a:spcAft>
                <a:spcPts val="0"/>
              </a:spcAft>
              <a:buClr>
                <a:schemeClr val="dk2"/>
              </a:buClr>
              <a:buSzPts val="1800"/>
              <a:buChar char="-"/>
            </a:pPr>
            <a:r>
              <a:rPr lang="es">
                <a:solidFill>
                  <a:schemeClr val="dk2"/>
                </a:solidFill>
              </a:rPr>
              <a:t>Heterogeneidad de la edición/publicación</a:t>
            </a:r>
            <a:endParaRPr>
              <a:solidFill>
                <a:schemeClr val="dk2"/>
              </a:solidFill>
            </a:endParaRPr>
          </a:p>
          <a:p>
            <a:pPr indent="-342900" lvl="0" marL="457200" rtl="0" algn="l">
              <a:spcBef>
                <a:spcPts val="0"/>
              </a:spcBef>
              <a:spcAft>
                <a:spcPts val="0"/>
              </a:spcAft>
              <a:buClr>
                <a:schemeClr val="dk2"/>
              </a:buClr>
              <a:buSzPts val="1800"/>
              <a:buChar char="-"/>
            </a:pPr>
            <a:r>
              <a:rPr lang="es">
                <a:solidFill>
                  <a:schemeClr val="dk2"/>
                </a:solidFill>
              </a:rPr>
              <a:t>Financiamiento/Sostenibilidad</a:t>
            </a:r>
            <a:endParaRPr>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36"/>
          <p:cNvSpPr txBox="1"/>
          <p:nvPr>
            <p:ph type="title"/>
          </p:nvPr>
        </p:nvSpPr>
        <p:spPr>
          <a:xfrm>
            <a:off x="2993400" y="366325"/>
            <a:ext cx="3157200" cy="533400"/>
          </a:xfrm>
          <a:prstGeom prst="rect">
            <a:avLst/>
          </a:prstGeom>
        </p:spPr>
        <p:txBody>
          <a:bodyPr anchorCtr="0" anchor="b" bIns="45700" lIns="91425" spcFirstLastPara="1" rIns="91425" wrap="square" tIns="45700">
            <a:noAutofit/>
          </a:bodyPr>
          <a:lstStyle/>
          <a:p>
            <a:pPr indent="0" lvl="0" marL="0" rtl="0" algn="l">
              <a:spcBef>
                <a:spcPts val="0"/>
              </a:spcBef>
              <a:spcAft>
                <a:spcPts val="0"/>
              </a:spcAft>
              <a:buNone/>
            </a:pPr>
            <a:r>
              <a:rPr lang="es"/>
              <a:t>Ecosistema de libro</a:t>
            </a:r>
            <a:endParaRPr/>
          </a:p>
        </p:txBody>
      </p:sp>
      <p:pic>
        <p:nvPicPr>
          <p:cNvPr id="145" name="Google Shape;145;p36"/>
          <p:cNvPicPr preferRelativeResize="0"/>
          <p:nvPr/>
        </p:nvPicPr>
        <p:blipFill rotWithShape="1">
          <a:blip r:embed="rId3">
            <a:alphaModFix/>
          </a:blip>
          <a:srcRect b="0" l="0" r="950" t="9747"/>
          <a:stretch/>
        </p:blipFill>
        <p:spPr>
          <a:xfrm>
            <a:off x="1446562" y="1173575"/>
            <a:ext cx="5929125" cy="2946300"/>
          </a:xfrm>
          <a:prstGeom prst="rect">
            <a:avLst/>
          </a:prstGeom>
          <a:noFill/>
          <a:ln cap="flat" cmpd="sng" w="9525">
            <a:solidFill>
              <a:schemeClr val="dk2"/>
            </a:solidFill>
            <a:prstDash val="solid"/>
            <a:round/>
            <a:headEnd len="sm" w="sm" type="none"/>
            <a:tailEnd len="sm" w="sm" type="none"/>
          </a:ln>
        </p:spPr>
      </p:pic>
      <p:sp>
        <p:nvSpPr>
          <p:cNvPr id="146" name="Google Shape;146;p36"/>
          <p:cNvSpPr txBox="1"/>
          <p:nvPr/>
        </p:nvSpPr>
        <p:spPr>
          <a:xfrm>
            <a:off x="2993400" y="4119875"/>
            <a:ext cx="3893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000">
                <a:solidFill>
                  <a:schemeClr val="dk1"/>
                </a:solidFill>
              </a:rPr>
              <a:t>Robert Darnton, 1982</a:t>
            </a:r>
            <a:endParaRPr sz="10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37"/>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Itinerarios latinoamericanos</a:t>
            </a:r>
            <a:endParaRPr/>
          </a:p>
        </p:txBody>
      </p:sp>
      <p:sp>
        <p:nvSpPr>
          <p:cNvPr id="152" name="Google Shape;152;p37"/>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lang="es"/>
              <a:t>Antecedentes del acceso abierto en la regi</a:t>
            </a:r>
            <a:r>
              <a:rPr lang="es"/>
              <a:t>ón</a:t>
            </a:r>
            <a:endParaRPr/>
          </a:p>
          <a:p>
            <a:pPr indent="-342900" lvl="0" marL="457200" rtl="0" algn="l">
              <a:spcBef>
                <a:spcPts val="1000"/>
              </a:spcBef>
              <a:spcAft>
                <a:spcPts val="0"/>
              </a:spcAft>
              <a:buSzPts val="1800"/>
              <a:buChar char="•"/>
            </a:pPr>
            <a:r>
              <a:rPr lang="es"/>
              <a:t>Rol de las bibliotecas y de los/as bibliotecarios/as</a:t>
            </a:r>
            <a:endParaRPr/>
          </a:p>
          <a:p>
            <a:pPr indent="-342900" lvl="0" marL="457200" rtl="0" algn="l">
              <a:spcBef>
                <a:spcPts val="0"/>
              </a:spcBef>
              <a:spcAft>
                <a:spcPts val="0"/>
              </a:spcAft>
              <a:buSzPts val="1800"/>
              <a:buChar char="•"/>
            </a:pPr>
            <a:r>
              <a:rPr lang="es"/>
              <a:t>Canjes y préstamos interbibliotecarios</a:t>
            </a:r>
            <a:endParaRPr/>
          </a:p>
          <a:p>
            <a:pPr indent="-342900" lvl="0" marL="457200" rtl="0" algn="l">
              <a:spcBef>
                <a:spcPts val="0"/>
              </a:spcBef>
              <a:spcAft>
                <a:spcPts val="0"/>
              </a:spcAft>
              <a:buSzPts val="1800"/>
              <a:buChar char="•"/>
            </a:pPr>
            <a:r>
              <a:rPr lang="es"/>
              <a:t>Circulación cooperativa previo al desarrollo e implementación de internet</a:t>
            </a:r>
            <a:endParaRPr/>
          </a:p>
          <a:p>
            <a:pPr indent="-342900" lvl="0" marL="457200" rtl="0" algn="l">
              <a:spcBef>
                <a:spcPts val="0"/>
              </a:spcBef>
              <a:spcAft>
                <a:spcPts val="0"/>
              </a:spcAft>
              <a:buSzPts val="1800"/>
              <a:buChar char="•"/>
            </a:pPr>
            <a:r>
              <a:rPr lang="es"/>
              <a:t>Libros y revistas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38"/>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Modelos de negocios vs AA</a:t>
            </a:r>
            <a:endParaRPr/>
          </a:p>
        </p:txBody>
      </p:sp>
      <p:sp>
        <p:nvSpPr>
          <p:cNvPr id="158" name="Google Shape;158;p38"/>
          <p:cNvSpPr txBox="1"/>
          <p:nvPr>
            <p:ph idx="1" type="body"/>
          </p:nvPr>
        </p:nvSpPr>
        <p:spPr>
          <a:xfrm>
            <a:off x="314100" y="1342750"/>
            <a:ext cx="4257900" cy="2252700"/>
          </a:xfrm>
          <a:prstGeom prst="rect">
            <a:avLst/>
          </a:prstGeom>
        </p:spPr>
        <p:txBody>
          <a:bodyPr anchorCtr="0" anchor="t" bIns="45700" lIns="91425" spcFirstLastPara="1" rIns="91425" wrap="square" tIns="45700">
            <a:noAutofit/>
          </a:bodyPr>
          <a:lstStyle/>
          <a:p>
            <a:pPr indent="-381000" lvl="0" marL="457200" rtl="0" algn="l">
              <a:spcBef>
                <a:spcPts val="1000"/>
              </a:spcBef>
              <a:spcAft>
                <a:spcPts val="0"/>
              </a:spcAft>
              <a:buSzPts val="2400"/>
              <a:buChar char="•"/>
            </a:pPr>
            <a:r>
              <a:rPr lang="es" sz="2400"/>
              <a:t>Edici</a:t>
            </a:r>
            <a:r>
              <a:rPr lang="es" sz="2400"/>
              <a:t>ón comercial /Edición independiente /Edición universitaria/ Edición estatal</a:t>
            </a:r>
            <a:endParaRPr sz="2400"/>
          </a:p>
          <a:p>
            <a:pPr indent="-381000" lvl="0" marL="457200" rtl="0" algn="l">
              <a:spcBef>
                <a:spcPts val="0"/>
              </a:spcBef>
              <a:spcAft>
                <a:spcPts val="0"/>
              </a:spcAft>
              <a:buSzPts val="2400"/>
              <a:buChar char="•"/>
            </a:pPr>
            <a:r>
              <a:rPr lang="es" sz="2400"/>
              <a:t>Mayor profesionalización/ Diferentes flujos de trabajo</a:t>
            </a:r>
            <a:endParaRPr sz="2400"/>
          </a:p>
          <a:p>
            <a:pPr indent="-381000" lvl="0" marL="457200" rtl="0" algn="l">
              <a:spcBef>
                <a:spcPts val="0"/>
              </a:spcBef>
              <a:spcAft>
                <a:spcPts val="0"/>
              </a:spcAft>
              <a:buSzPts val="2400"/>
              <a:buChar char="•"/>
            </a:pPr>
            <a:r>
              <a:rPr lang="es" sz="2400"/>
              <a:t>Uso de plataformas colaborativas</a:t>
            </a:r>
            <a:endParaRPr sz="2400"/>
          </a:p>
        </p:txBody>
      </p:sp>
      <p:pic>
        <p:nvPicPr>
          <p:cNvPr id="159" name="Google Shape;159;p38"/>
          <p:cNvPicPr preferRelativeResize="0"/>
          <p:nvPr/>
        </p:nvPicPr>
        <p:blipFill>
          <a:blip r:embed="rId3">
            <a:alphaModFix/>
          </a:blip>
          <a:stretch>
            <a:fillRect/>
          </a:stretch>
        </p:blipFill>
        <p:spPr>
          <a:xfrm>
            <a:off x="5105175" y="1144874"/>
            <a:ext cx="3574949" cy="3208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9"/>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¿Por qu</a:t>
            </a:r>
            <a:r>
              <a:rPr lang="es"/>
              <a:t>é libros en abierto?</a:t>
            </a:r>
            <a:endParaRPr/>
          </a:p>
        </p:txBody>
      </p:sp>
      <p:sp>
        <p:nvSpPr>
          <p:cNvPr id="165" name="Google Shape;165;p39"/>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342900" lvl="0" marL="457200" rtl="0" algn="l">
              <a:spcBef>
                <a:spcPts val="1000"/>
              </a:spcBef>
              <a:spcAft>
                <a:spcPts val="0"/>
              </a:spcAft>
              <a:buSzPts val="1800"/>
              <a:buChar char="•"/>
            </a:pPr>
            <a:r>
              <a:rPr lang="es" sz="1800"/>
              <a:t>Definición de políticas/líneas editoriales diversas, incluyentes y colaborativas</a:t>
            </a:r>
            <a:endParaRPr sz="1800"/>
          </a:p>
          <a:p>
            <a:pPr indent="-342900" lvl="0" marL="457200" rtl="0" algn="l">
              <a:spcBef>
                <a:spcPts val="0"/>
              </a:spcBef>
              <a:spcAft>
                <a:spcPts val="0"/>
              </a:spcAft>
              <a:buSzPts val="1800"/>
              <a:buChar char="•"/>
            </a:pPr>
            <a:r>
              <a:rPr lang="es" sz="1800"/>
              <a:t>Conformaci</a:t>
            </a:r>
            <a:r>
              <a:rPr lang="es" sz="1800"/>
              <a:t>ón de catálogos guiados por lógicas académicas.</a:t>
            </a:r>
            <a:endParaRPr sz="1800"/>
          </a:p>
          <a:p>
            <a:pPr indent="-342900" lvl="0" marL="457200" rtl="0" algn="l">
              <a:spcBef>
                <a:spcPts val="0"/>
              </a:spcBef>
              <a:spcAft>
                <a:spcPts val="0"/>
              </a:spcAft>
              <a:buSzPts val="1800"/>
              <a:buChar char="•"/>
            </a:pPr>
            <a:r>
              <a:rPr lang="es" sz="1800"/>
              <a:t>Relevancia social, local y contextual de las producciones</a:t>
            </a:r>
            <a:endParaRPr sz="1800"/>
          </a:p>
          <a:p>
            <a:pPr indent="-342900" lvl="0" marL="457200" rtl="0" algn="l">
              <a:spcBef>
                <a:spcPts val="0"/>
              </a:spcBef>
              <a:spcAft>
                <a:spcPts val="0"/>
              </a:spcAft>
              <a:buSzPts val="1800"/>
              <a:buChar char="•"/>
            </a:pPr>
            <a:r>
              <a:rPr lang="es" sz="1800"/>
              <a:t>Promoción de la escritura/creatividad/impacto cultural</a:t>
            </a:r>
            <a:endParaRPr sz="1800"/>
          </a:p>
          <a:p>
            <a:pPr indent="-342900" lvl="0" marL="457200" rtl="0" algn="l">
              <a:spcBef>
                <a:spcPts val="0"/>
              </a:spcBef>
              <a:spcAft>
                <a:spcPts val="0"/>
              </a:spcAft>
              <a:buSzPts val="1800"/>
              <a:buChar char="•"/>
            </a:pPr>
            <a:r>
              <a:rPr lang="es" sz="1800"/>
              <a:t>Desarrollo de la bibliodiversidad/ Diferentes estructuras textuales, diseños multimediales, estructuras </a:t>
            </a:r>
            <a:r>
              <a:rPr lang="es" sz="1800"/>
              <a:t>cognoscitivas</a:t>
            </a:r>
            <a:endParaRPr sz="1800"/>
          </a:p>
          <a:p>
            <a:pPr indent="-342900" lvl="0" marL="457200" rtl="0" algn="l">
              <a:spcBef>
                <a:spcPts val="0"/>
              </a:spcBef>
              <a:spcAft>
                <a:spcPts val="0"/>
              </a:spcAft>
              <a:buSzPts val="1800"/>
              <a:buChar char="•"/>
            </a:pPr>
            <a:r>
              <a:rPr lang="es" sz="1800"/>
              <a:t>Expansión y visibilización de lenguas periféricas como el español y portugués + lenguas ancestrales</a:t>
            </a:r>
            <a:endParaRPr sz="1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40"/>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s"/>
              <a:t>LAReferencia</a:t>
            </a:r>
            <a:endParaRPr/>
          </a:p>
        </p:txBody>
      </p:sp>
      <p:sp>
        <p:nvSpPr>
          <p:cNvPr id="171" name="Google Shape;171;p40"/>
          <p:cNvSpPr txBox="1"/>
          <p:nvPr/>
        </p:nvSpPr>
        <p:spPr>
          <a:xfrm>
            <a:off x="6054600" y="1033113"/>
            <a:ext cx="2802000" cy="3557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Clr>
                <a:schemeClr val="dk1"/>
              </a:buClr>
              <a:buSzPts val="1100"/>
              <a:buFont typeface="Arial"/>
              <a:buNone/>
            </a:pPr>
            <a:r>
              <a:rPr lang="es" sz="1100">
                <a:solidFill>
                  <a:schemeClr val="dk1"/>
                </a:solidFill>
              </a:rPr>
              <a:t>LAReferencia es una red latinoamericana de repositorios de Acceso Abierto. Por medio de sus servicios, apoya las estrategias nacionales de Acceso Abierto en América Latina mediante una plataforma con estándares de interoperabilidad, compartiendo y dando visibilidad a la producción científica generada en las instituciones de educación superior y de investigación científica. Actualmente integra 12 nodos nacionales, a partir de ellos, se integran artículos científicos, tesis doctorales y de maestría, provenientes de más de un centenar de universidades e instituciones de investigación. (Red Federada de Repositorios Institucionales de Publicaciones Científicas, s/f)</a:t>
            </a:r>
            <a:endParaRPr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172" name="Google Shape;172;p40">
            <a:hlinkClick r:id="rId3"/>
          </p:cNvPr>
          <p:cNvPicPr preferRelativeResize="0"/>
          <p:nvPr/>
        </p:nvPicPr>
        <p:blipFill>
          <a:blip r:embed="rId4">
            <a:alphaModFix/>
          </a:blip>
          <a:stretch>
            <a:fillRect/>
          </a:stretch>
        </p:blipFill>
        <p:spPr>
          <a:xfrm>
            <a:off x="4748175" y="145697"/>
            <a:ext cx="1072525" cy="1072503"/>
          </a:xfrm>
          <a:prstGeom prst="rect">
            <a:avLst/>
          </a:prstGeom>
          <a:noFill/>
          <a:ln>
            <a:noFill/>
          </a:ln>
        </p:spPr>
      </p:pic>
      <p:sp>
        <p:nvSpPr>
          <p:cNvPr id="173" name="Google Shape;173;p40"/>
          <p:cNvSpPr txBox="1"/>
          <p:nvPr/>
        </p:nvSpPr>
        <p:spPr>
          <a:xfrm>
            <a:off x="5727300" y="273850"/>
            <a:ext cx="31293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1700">
                <a:solidFill>
                  <a:srgbClr val="00475F"/>
                </a:solidFill>
              </a:rPr>
              <a:t>https://www.lareferencia.info</a:t>
            </a:r>
            <a:endParaRPr b="1" sz="1700">
              <a:solidFill>
                <a:srgbClr val="00475F"/>
              </a:solidFill>
            </a:endParaRPr>
          </a:p>
        </p:txBody>
      </p:sp>
      <p:pic>
        <p:nvPicPr>
          <p:cNvPr id="174" name="Google Shape;174;p40"/>
          <p:cNvPicPr preferRelativeResize="0"/>
          <p:nvPr/>
        </p:nvPicPr>
        <p:blipFill>
          <a:blip r:embed="rId5">
            <a:alphaModFix/>
          </a:blip>
          <a:stretch>
            <a:fillRect/>
          </a:stretch>
        </p:blipFill>
        <p:spPr>
          <a:xfrm>
            <a:off x="164592" y="1362456"/>
            <a:ext cx="5749799" cy="275496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41"/>
          <p:cNvSpPr txBox="1"/>
          <p:nvPr>
            <p:ph type="title"/>
          </p:nvPr>
        </p:nvSpPr>
        <p:spPr>
          <a:xfrm>
            <a:off x="202475" y="384750"/>
            <a:ext cx="3880200" cy="736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SzPts val="990"/>
              <a:buNone/>
            </a:pPr>
            <a:r>
              <a:rPr lang="es" sz="2840"/>
              <a:t>Red de Bibliotecas Virtuales CLACSO</a:t>
            </a:r>
            <a:endParaRPr sz="2840"/>
          </a:p>
        </p:txBody>
      </p:sp>
      <p:pic>
        <p:nvPicPr>
          <p:cNvPr id="180" name="Google Shape;180;p41">
            <a:hlinkClick r:id="rId3"/>
          </p:cNvPr>
          <p:cNvPicPr preferRelativeResize="0"/>
          <p:nvPr/>
        </p:nvPicPr>
        <p:blipFill>
          <a:blip r:embed="rId4">
            <a:alphaModFix/>
          </a:blip>
          <a:stretch>
            <a:fillRect/>
          </a:stretch>
        </p:blipFill>
        <p:spPr>
          <a:xfrm>
            <a:off x="4813175" y="159900"/>
            <a:ext cx="1279625" cy="1279601"/>
          </a:xfrm>
          <a:prstGeom prst="rect">
            <a:avLst/>
          </a:prstGeom>
          <a:noFill/>
          <a:ln>
            <a:noFill/>
          </a:ln>
        </p:spPr>
      </p:pic>
      <p:sp>
        <p:nvSpPr>
          <p:cNvPr id="181" name="Google Shape;181;p41"/>
          <p:cNvSpPr txBox="1"/>
          <p:nvPr/>
        </p:nvSpPr>
        <p:spPr>
          <a:xfrm>
            <a:off x="6040600" y="516350"/>
            <a:ext cx="2895000" cy="7362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s" sz="1000">
                <a:solidFill>
                  <a:srgbClr val="00475F"/>
                </a:solidFill>
              </a:rPr>
              <a:t>https://biblioteca-repositorio.clacso.edu.ar/</a:t>
            </a:r>
            <a:endParaRPr b="1" sz="1000">
              <a:solidFill>
                <a:srgbClr val="00475F"/>
              </a:solidFill>
            </a:endParaRPr>
          </a:p>
        </p:txBody>
      </p:sp>
      <p:sp>
        <p:nvSpPr>
          <p:cNvPr id="182" name="Google Shape;182;p41"/>
          <p:cNvSpPr txBox="1"/>
          <p:nvPr/>
        </p:nvSpPr>
        <p:spPr>
          <a:xfrm>
            <a:off x="6774725" y="1530475"/>
            <a:ext cx="2238600" cy="18180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b="1" lang="es" sz="1100">
                <a:solidFill>
                  <a:schemeClr val="dk1"/>
                </a:solidFill>
              </a:rPr>
              <a:t>El Repositorio Digital de CLACSO es una iniciativa colaborativa que difunde la producción de la red de centros asociados y programas de CLACSO desde 1998. Actualmente se encuentra en etapa de actualización y migración. Puede encontrar más materiales en la Biblioteca Virtual de CLACSO</a:t>
            </a:r>
            <a:endParaRPr b="1"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183" name="Google Shape;183;p41"/>
          <p:cNvPicPr preferRelativeResize="0"/>
          <p:nvPr/>
        </p:nvPicPr>
        <p:blipFill>
          <a:blip r:embed="rId5">
            <a:alphaModFix/>
          </a:blip>
          <a:stretch>
            <a:fillRect/>
          </a:stretch>
        </p:blipFill>
        <p:spPr>
          <a:xfrm>
            <a:off x="164592" y="1371600"/>
            <a:ext cx="6469922" cy="31469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CLACSO">
      <a:dk1>
        <a:srgbClr val="000000"/>
      </a:dk1>
      <a:lt1>
        <a:srgbClr val="FFFFFF"/>
      </a:lt1>
      <a:dk2>
        <a:srgbClr val="00475F"/>
      </a:dk2>
      <a:lt2>
        <a:srgbClr val="F6F9F8"/>
      </a:lt2>
      <a:accent1>
        <a:srgbClr val="00475F"/>
      </a:accent1>
      <a:accent2>
        <a:srgbClr val="E6BA20"/>
      </a:accent2>
      <a:accent3>
        <a:srgbClr val="DA4728"/>
      </a:accent3>
      <a:accent4>
        <a:srgbClr val="0F9ED5"/>
      </a:accent4>
      <a:accent5>
        <a:srgbClr val="A02B93"/>
      </a:accent5>
      <a:accent6>
        <a:srgbClr val="4EA72E"/>
      </a:accent6>
      <a:hlink>
        <a:srgbClr val="467886"/>
      </a:hlink>
      <a:folHlink>
        <a:srgbClr val="34B6B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